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
  </p:handoutMasterIdLst>
  <p:sldIdLst>
    <p:sldId id="257" r:id="rId3"/>
  </p:sldIdLst>
  <p:sldSz cx="30243780" cy="21386800"/>
  <p:notesSz cx="7104380" cy="10234930"/>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宋体"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宋体"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宋体"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宋体"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宋体"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宋体"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宋体"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宋体"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Arial" panose="02080604020202020204"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æ æ ·å¼ï¼ç½æ ¼å">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278"/>
    <p:restoredTop sz="94660"/>
  </p:normalViewPr>
  <p:slideViewPr>
    <p:cSldViewPr snapToGrid="0" showGuides="1">
      <p:cViewPr varScale="1">
        <p:scale>
          <a:sx n="75" d="100"/>
          <a:sy n="75" d="100"/>
        </p:scale>
        <p:origin x="90" y="96"/>
      </p:cViewPr>
      <p:guideLst>
        <p:guide orient="horz" pos="6747"/>
        <p:guide pos="9525"/>
      </p:guideLst>
    </p:cSldViewPr>
  </p:slideViewPr>
  <p:notesTextViewPr>
    <p:cViewPr>
      <p:scale>
        <a:sx n="3" d="2"/>
        <a:sy n="3" d="2"/>
      </p:scale>
      <p:origin x="0" y="0"/>
    </p:cViewPr>
  </p:notesTextViewPr>
  <p:gridSpacing cx="71999" cy="71999"/>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true"/>
          </p:cNvSpPr>
          <p:nvPr>
            <p:ph type="hdr" sz="quarter"/>
          </p:nvPr>
        </p:nvSpPr>
        <p:spPr>
          <a:xfrm>
            <a:off x="0" y="0"/>
            <a:ext cx="3078163" cy="512763"/>
          </a:xfrm>
          <a:prstGeom prst="rect">
            <a:avLst/>
          </a:prstGeom>
        </p:spPr>
        <p:txBody>
          <a:bodyPr vert="horz" lIns="91440" tIns="45720" rIns="91440" bIns="45720" rtlCol="0"/>
          <a:lstStyle>
            <a:lvl1pPr algn="l">
              <a:defRPr sz="1245"/>
            </a:lvl1pPr>
          </a:lstStyle>
          <a:p>
            <a:pPr fontAlgn="auto"/>
            <a:endParaRPr lang="zh-CN" altLang="en-US" strike="noStrike" noProof="1"/>
          </a:p>
        </p:txBody>
      </p:sp>
      <p:sp>
        <p:nvSpPr>
          <p:cNvPr id="3" name="日期占位符 2"/>
          <p:cNvSpPr>
            <a:spLocks noGrp="true"/>
          </p:cNvSpPr>
          <p:nvPr>
            <p:ph type="dt" sz="quarter" idx="1"/>
          </p:nvPr>
        </p:nvSpPr>
        <p:spPr>
          <a:xfrm>
            <a:off x="4024313" y="0"/>
            <a:ext cx="3078163" cy="512763"/>
          </a:xfrm>
          <a:prstGeom prst="rect">
            <a:avLst/>
          </a:prstGeom>
        </p:spPr>
        <p:txBody>
          <a:bodyPr vert="horz" lIns="91440" tIns="45720" rIns="91440" bIns="45720" rtlCol="0"/>
          <a:lstStyle>
            <a:lvl1pPr algn="r">
              <a:defRPr sz="1245"/>
            </a:lvl1pPr>
          </a:lstStyle>
          <a:p>
            <a:pPr fontAlgn="auto"/>
            <a:fld id="{0F9B84EA-7D68-4D60-9CB1-D50884785D1C}" type="datetimeFigureOut">
              <a:rPr lang="zh-CN" altLang="en-US" sz="1245" strike="noStrike" noProof="1" smtClean="0">
                <a:latin typeface="+mn-lt"/>
                <a:ea typeface="+mn-ea"/>
                <a:cs typeface="+mn-cs"/>
              </a:rPr>
            </a:fld>
            <a:endParaRPr lang="zh-CN" altLang="en-US" strike="noStrike" noProof="1"/>
          </a:p>
        </p:txBody>
      </p:sp>
      <p:sp>
        <p:nvSpPr>
          <p:cNvPr id="4" name="页脚占位符 3"/>
          <p:cNvSpPr>
            <a:spLocks noGrp="true"/>
          </p:cNvSpPr>
          <p:nvPr>
            <p:ph type="ftr" sz="quarter" idx="2"/>
          </p:nvPr>
        </p:nvSpPr>
        <p:spPr>
          <a:xfrm>
            <a:off x="0" y="9720263"/>
            <a:ext cx="3078163" cy="514350"/>
          </a:xfrm>
          <a:prstGeom prst="rect">
            <a:avLst/>
          </a:prstGeom>
        </p:spPr>
        <p:txBody>
          <a:bodyPr vert="horz" lIns="91440" tIns="45720" rIns="91440" bIns="45720" rtlCol="0" anchor="b"/>
          <a:lstStyle>
            <a:lvl1pPr algn="l">
              <a:defRPr sz="1245"/>
            </a:lvl1pPr>
          </a:lstStyle>
          <a:p>
            <a:pPr fontAlgn="auto"/>
            <a:endParaRPr lang="zh-CN" altLang="en-US" strike="noStrike" noProof="1"/>
          </a:p>
        </p:txBody>
      </p:sp>
      <p:sp>
        <p:nvSpPr>
          <p:cNvPr id="5" name="灯片编号占位符 4"/>
          <p:cNvSpPr>
            <a:spLocks noGrp="true"/>
          </p:cNvSpPr>
          <p:nvPr>
            <p:ph type="sldNum" sz="quarter" idx="3"/>
          </p:nvPr>
        </p:nvSpPr>
        <p:spPr>
          <a:xfrm>
            <a:off x="4024313" y="9720263"/>
            <a:ext cx="3078163" cy="514350"/>
          </a:xfrm>
          <a:prstGeom prst="rect">
            <a:avLst/>
          </a:prstGeom>
        </p:spPr>
        <p:txBody>
          <a:bodyPr vert="horz" lIns="91440" tIns="45720" rIns="91440" bIns="45720" rtlCol="0" anchor="b"/>
          <a:lstStyle>
            <a:lvl1pPr algn="r">
              <a:defRPr sz="1245"/>
            </a:lvl1pPr>
          </a:lstStyle>
          <a:p>
            <a:pPr fontAlgn="auto"/>
            <a:fld id="{8D4E0FC9-F1F8-4FAE-9988-3BA365CFD46F}" type="slidenum">
              <a:rPr lang="zh-CN" altLang="en-US" sz="1245"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true"/>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true"/>
          </p:cNvSpPr>
          <p:nvPr>
            <p:ph type="dt" idx="1"/>
          </p:nvPr>
        </p:nvSpPr>
        <p:spPr>
          <a:xfrm>
            <a:off x="4024313" y="0"/>
            <a:ext cx="3078163" cy="512763"/>
          </a:xfrm>
          <a:prstGeom prst="rect">
            <a:avLst/>
          </a:prstGeom>
        </p:spPr>
        <p:txBody>
          <a:bodyPr vert="horz" lIns="91440" tIns="45720" rIns="91440" bIns="45720" rtlCol="0"/>
          <a:lstStyle>
            <a:lvl1pPr algn="r">
              <a:defRPr sz="1200"/>
            </a:lvl1pPr>
          </a:lstStyle>
          <a:p>
            <a:pPr fontAlgn="auto"/>
            <a:fld id="{D6C8D182-E4C8-4120-9249-FC9774456FFA}" type="datetimeFigureOut">
              <a:rPr lang="zh-CN" altLang="en-US" strike="noStrike" noProof="1" smtClean="0">
                <a:latin typeface="+mn-lt"/>
                <a:ea typeface="+mn-ea"/>
                <a:cs typeface="+mn-cs"/>
              </a:rPr>
            </a:fld>
            <a:endParaRPr lang="zh-CN" altLang="en-US" strike="noStrike" noProof="1"/>
          </a:p>
        </p:txBody>
      </p:sp>
      <p:sp>
        <p:nvSpPr>
          <p:cNvPr id="3076" name="幻灯片图像占位符 3"/>
          <p:cNvSpPr>
            <a:spLocks noGrp="true" noRot="true" noChangeAspect="true"/>
          </p:cNvSpPr>
          <p:nvPr>
            <p:ph type="sldImg"/>
          </p:nvPr>
        </p:nvSpPr>
        <p:spPr>
          <a:xfrm>
            <a:off x="1109663" y="1279525"/>
            <a:ext cx="4886325" cy="3454400"/>
          </a:xfrm>
          <a:prstGeom prst="rect">
            <a:avLst/>
          </a:prstGeom>
          <a:noFill/>
          <a:ln w="12700" cap="flat" cmpd="sng">
            <a:solidFill>
              <a:srgbClr val="000000"/>
            </a:solidFill>
            <a:prstDash val="solid"/>
            <a:round/>
            <a:headEnd type="none" w="med" len="med"/>
            <a:tailEnd type="none" w="med" len="med"/>
          </a:ln>
        </p:spPr>
      </p:sp>
      <p:sp>
        <p:nvSpPr>
          <p:cNvPr id="3077" name="备注占位符 4"/>
          <p:cNvSpPr>
            <a:spLocks noGrp="true"/>
          </p:cNvSpPr>
          <p:nvPr>
            <p:ph type="body" sz="quarter"/>
          </p:nvPr>
        </p:nvSpPr>
        <p:spPr>
          <a:xfrm>
            <a:off x="711200" y="4926013"/>
            <a:ext cx="5683250" cy="4029075"/>
          </a:xfrm>
          <a:prstGeom prst="rect">
            <a:avLst/>
          </a:prstGeom>
          <a:noFill/>
          <a:ln w="9525">
            <a:noFill/>
          </a:ln>
        </p:spPr>
        <p:txBody>
          <a:bodyPr vert="horz" lIns="91440" tIns="45720" rIns="91440" bIns="45720" anchor="t" anchorCtr="fals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true"/>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true"/>
          </p:cNvSpPr>
          <p:nvPr>
            <p:ph type="sldNum" sz="quarter" idx="5"/>
          </p:nvPr>
        </p:nvSpPr>
        <p:spPr>
          <a:xfrm>
            <a:off x="4024313" y="9721850"/>
            <a:ext cx="3078163" cy="512763"/>
          </a:xfrm>
          <a:prstGeom prst="rect">
            <a:avLst/>
          </a:prstGeom>
        </p:spPr>
        <p:txBody>
          <a:bodyPr vert="horz" lIns="91440" tIns="45720" rIns="91440" bIns="45720" rtlCol="0" anchor="b"/>
          <a:lstStyle>
            <a:lvl1pPr algn="r">
              <a:defRPr sz="1200"/>
            </a:lvl1pPr>
          </a:lstStyle>
          <a:p>
            <a:pPr fontAlgn="auto"/>
            <a:fld id="{85D0DACE-38E0-42D2-9336-2B707D34BC6D}"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幻灯片图像占位符 1"/>
          <p:cNvSpPr>
            <a:spLocks noGrp="true" noRot="true" noChangeAspect="true"/>
          </p:cNvSpPr>
          <p:nvPr>
            <p:ph type="sldImg"/>
          </p:nvPr>
        </p:nvSpPr>
        <p:spPr>
          <a:ln/>
        </p:spPr>
      </p:sp>
      <p:sp>
        <p:nvSpPr>
          <p:cNvPr id="5122" name="备注占位符 2"/>
          <p:cNvSpPr>
            <a:spLocks noGrp="true"/>
          </p:cNvSpPr>
          <p:nvPr>
            <p:ph type="body"/>
          </p:nvPr>
        </p:nvSpPr>
        <p:spPr>
          <a:ln/>
        </p:spPr>
        <p:txBody>
          <a:bodyPr lIns="91440" tIns="45720" rIns="91440" bIns="45720" anchor="t" anchorCtr="false"/>
          <a:p>
            <a:pPr lvl="0"/>
            <a:endParaRPr lang="zh-CN" altLang="en-US" dirty="0"/>
          </a:p>
        </p:txBody>
      </p:sp>
      <p:sp>
        <p:nvSpPr>
          <p:cNvPr id="5123" name="灯片编号占位符 3"/>
          <p:cNvSpPr>
            <a:spLocks noGrp="true"/>
          </p:cNvSpPr>
          <p:nvPr>
            <p:ph type="sldNum" sz="quarter"/>
          </p:nvPr>
        </p:nvSpPr>
        <p:spPr>
          <a:xfrm>
            <a:off x="4024313" y="9721850"/>
            <a:ext cx="3078162" cy="512763"/>
          </a:xfrm>
          <a:prstGeom prst="rect">
            <a:avLst/>
          </a:prstGeom>
          <a:noFill/>
          <a:ln w="9525">
            <a:noFill/>
          </a:ln>
        </p:spPr>
        <p:txBody>
          <a:bodyPr vert="horz" lIns="91440" tIns="45720" rIns="91440" bIns="45720" anchor="b" anchorCtr="false"/>
          <a:p>
            <a:pPr lvl="0" algn="r"/>
            <a:fld id="{9A0DB2DC-4C9A-4742-B13C-FB6460FD3503}" type="slidenum">
              <a:rPr lang="zh-CN" altLang="en-US" sz="120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hasCustomPrompt="true"/>
          </p:nvPr>
        </p:nvSpPr>
        <p:spPr>
          <a:xfrm>
            <a:off x="3780450" y="4125836"/>
            <a:ext cx="22682701" cy="6820458"/>
          </a:xfrm>
        </p:spPr>
        <p:txBody>
          <a:bodyPr anchor="b">
            <a:normAutofit/>
          </a:bodyPr>
          <a:lstStyle>
            <a:lvl1pPr algn="ctr">
              <a:lnSpc>
                <a:spcPct val="130000"/>
              </a:lnSpc>
              <a:defRPr sz="18710">
                <a:effectLst>
                  <a:outerShdw blurRad="38100" dist="38100" dir="2700000" algn="tl">
                    <a:srgbClr val="000000">
                      <a:alpha val="43137"/>
                    </a:srgbClr>
                  </a:outerShdw>
                </a:effectLst>
              </a:defRPr>
            </a:lvl1pPr>
          </a:lstStyle>
          <a:p>
            <a:pPr fontAlgn="auto"/>
            <a:r>
              <a:rPr lang="zh-CN" altLang="en-US" sz="18710" strike="noStrike" noProof="1" dirty="0"/>
              <a:t>单击此处添加标题</a:t>
            </a:r>
            <a:endParaRPr lang="zh-CN" altLang="en-US" strike="noStrike" noProof="1" dirty="0"/>
          </a:p>
        </p:txBody>
      </p:sp>
      <p:sp>
        <p:nvSpPr>
          <p:cNvPr id="3" name="副标题 2"/>
          <p:cNvSpPr>
            <a:spLocks noGrp="true"/>
          </p:cNvSpPr>
          <p:nvPr>
            <p:ph type="subTitle" idx="1" hasCustomPrompt="true"/>
          </p:nvPr>
        </p:nvSpPr>
        <p:spPr>
          <a:xfrm>
            <a:off x="3780450" y="11233442"/>
            <a:ext cx="22682701" cy="5163717"/>
          </a:xfrm>
        </p:spPr>
        <p:txBody>
          <a:bodyPr>
            <a:normAutofit/>
          </a:bodyPr>
          <a:lstStyle>
            <a:lvl1pPr marL="0" indent="0" algn="ctr">
              <a:buNone/>
              <a:defRPr sz="5615">
                <a:solidFill>
                  <a:schemeClr val="tx1">
                    <a:lumMod val="75000"/>
                    <a:lumOff val="25000"/>
                  </a:schemeClr>
                </a:solidFill>
                <a:effectLst/>
                <a:latin typeface="+mj-lt"/>
                <a:ea typeface="+mj-ea"/>
              </a:defRPr>
            </a:lvl1pPr>
            <a:lvl2pPr marL="1425575" indent="0" algn="ctr">
              <a:buNone/>
              <a:defRPr sz="6235"/>
            </a:lvl2pPr>
            <a:lvl3pPr marL="2851785" indent="0" algn="ctr">
              <a:buNone/>
              <a:defRPr sz="5615"/>
            </a:lvl3pPr>
            <a:lvl4pPr marL="4277360" indent="0" algn="ctr">
              <a:buNone/>
              <a:defRPr sz="4990"/>
            </a:lvl4pPr>
            <a:lvl5pPr marL="5703570" indent="0" algn="ctr">
              <a:buNone/>
              <a:defRPr sz="4990"/>
            </a:lvl5pPr>
            <a:lvl6pPr marL="7129145" indent="0" algn="ctr">
              <a:buNone/>
              <a:defRPr sz="4990"/>
            </a:lvl6pPr>
            <a:lvl7pPr marL="8555355" indent="0" algn="ctr">
              <a:buNone/>
              <a:defRPr sz="4990"/>
            </a:lvl7pPr>
            <a:lvl8pPr marL="9980930" indent="0" algn="ctr">
              <a:buNone/>
              <a:defRPr sz="4990"/>
            </a:lvl8pPr>
            <a:lvl9pPr marL="11406505" indent="0" algn="ctr">
              <a:buNone/>
              <a:defRPr sz="4990"/>
            </a:lvl9pPr>
          </a:lstStyle>
          <a:p>
            <a:pPr fontAlgn="auto"/>
            <a:r>
              <a:rPr lang="zh-CN" altLang="en-US" sz="5615" strike="noStrike" noProof="1" dirty="0"/>
              <a:t>单击此处添加副标题</a:t>
            </a:r>
            <a:endParaRPr lang="zh-CN" altLang="en-US" strike="noStrike" noProof="1" dirty="0"/>
          </a:p>
        </p:txBody>
      </p:sp>
      <p:sp>
        <p:nvSpPr>
          <p:cNvPr id="4" name="日期占位符 3"/>
          <p:cNvSpPr>
            <a:spLocks noGrp="true"/>
          </p:cNvSpPr>
          <p:nvPr>
            <p:ph type="dt" sz="half" idx="10"/>
          </p:nvPr>
        </p:nvSpPr>
        <p:spPr/>
        <p:txBody>
          <a:bodyPr/>
          <a:p>
            <a:pPr fontAlgn="auto"/>
            <a:fld id="{760FBDFE-C587-4B4C-A407-44438C67B59E}" type="datetimeFigureOut">
              <a:rPr lang="zh-CN" altLang="en-US" sz="3740" strike="noStrike" noProof="1" smtClean="0">
                <a:latin typeface="+mn-lt"/>
                <a:ea typeface="+mn-ea"/>
                <a:cs typeface="+mn-cs"/>
              </a:rPr>
            </a:fld>
            <a:endParaRPr lang="zh-CN" altLang="en-US" strike="noStrike" noProof="1"/>
          </a:p>
        </p:txBody>
      </p:sp>
      <p:sp>
        <p:nvSpPr>
          <p:cNvPr id="5" name="页脚占位符 4"/>
          <p:cNvSpPr>
            <a:spLocks noGrp="true"/>
          </p:cNvSpPr>
          <p:nvPr>
            <p:ph type="ftr" sz="quarter" idx="11"/>
          </p:nvPr>
        </p:nvSpPr>
        <p:spPr/>
        <p:txBody>
          <a:bodyPr/>
          <a:p>
            <a:pPr fontAlgn="auto"/>
            <a:endParaRPr lang="zh-CN" altLang="en-US" strike="noStrike" noProof="1"/>
          </a:p>
        </p:txBody>
      </p:sp>
      <p:sp>
        <p:nvSpPr>
          <p:cNvPr id="6" name="灯片编号占位符 5"/>
          <p:cNvSpPr>
            <a:spLocks noGrp="true"/>
          </p:cNvSpPr>
          <p:nvPr>
            <p:ph type="sldNum" sz="quarter" idx="12"/>
          </p:nvPr>
        </p:nvSpPr>
        <p:spPr/>
        <p:txBody>
          <a:bodyPr/>
          <a:p>
            <a:pPr fontAlgn="auto"/>
            <a:fld id="{49AE70B2-8BF9-45C0-BB95-33D1B9D3A854}" type="slidenum">
              <a:rPr lang="zh-CN" altLang="en-US" sz="3740" strike="noStrike" noProof="1" smtClean="0">
                <a:latin typeface="+mn-lt"/>
                <a:ea typeface="+mn-ea"/>
                <a:cs typeface="+mn-cs"/>
              </a:rPr>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true"/>
          </p:cNvSpPr>
          <p:nvPr>
            <p:ph sz="quarter" idx="13"/>
          </p:nvPr>
        </p:nvSpPr>
        <p:spPr>
          <a:xfrm>
            <a:off x="2079248" y="1720061"/>
            <a:ext cx="26085106" cy="17336401"/>
          </a:xfrm>
        </p:spPr>
        <p:txBody>
          <a:bodyPr/>
          <a:lstStyle/>
          <a:p>
            <a:pPr lvl="0" fontAlgn="auto"/>
            <a:r>
              <a:rPr lang="zh-CN" altLang="en-US" sz="7485" strike="noStrike" noProof="1" dirty="0"/>
              <a:t>单击此处编辑母版文本样式</a:t>
            </a:r>
            <a:endParaRPr lang="zh-CN" altLang="en-US" strike="noStrike" noProof="1" dirty="0"/>
          </a:p>
          <a:p>
            <a:pPr lvl="1" fontAlgn="auto"/>
            <a:r>
              <a:rPr lang="zh-CN" altLang="en-US" sz="6235" strike="noStrike" noProof="1" dirty="0"/>
              <a:t>第二级</a:t>
            </a:r>
            <a:endParaRPr lang="zh-CN" altLang="en-US" strike="noStrike" noProof="1" dirty="0"/>
          </a:p>
          <a:p>
            <a:pPr lvl="2" fontAlgn="auto"/>
            <a:r>
              <a:rPr lang="zh-CN" altLang="en-US" sz="5615" strike="noStrike" noProof="1" dirty="0"/>
              <a:t>第三级</a:t>
            </a:r>
            <a:endParaRPr lang="zh-CN" altLang="en-US" strike="noStrike" noProof="1" dirty="0"/>
          </a:p>
          <a:p>
            <a:pPr lvl="3" fontAlgn="auto"/>
            <a:r>
              <a:rPr lang="zh-CN" altLang="en-US" sz="5615" strike="noStrike" noProof="1" dirty="0"/>
              <a:t>第四级</a:t>
            </a:r>
            <a:endParaRPr lang="zh-CN" altLang="en-US" strike="noStrike" noProof="1" dirty="0"/>
          </a:p>
          <a:p>
            <a:pPr lvl="4" fontAlgn="auto"/>
            <a:r>
              <a:rPr lang="zh-CN" altLang="en-US" sz="5615" strike="noStrike" noProof="1" dirty="0"/>
              <a:t>第五级</a:t>
            </a:r>
            <a:endParaRPr lang="zh-CN" altLang="en-US" strike="noStrike" noProof="1" dirty="0"/>
          </a:p>
        </p:txBody>
      </p:sp>
      <p:sp>
        <p:nvSpPr>
          <p:cNvPr id="2" name="日期占位符 1"/>
          <p:cNvSpPr>
            <a:spLocks noGrp="true"/>
          </p:cNvSpPr>
          <p:nvPr>
            <p:ph type="dt" sz="half" idx="14"/>
          </p:nvPr>
        </p:nvSpPr>
        <p:spPr/>
        <p:txBody>
          <a:bodyPr/>
          <a:p>
            <a:pPr fontAlgn="auto"/>
            <a:fld id="{760FBDFE-C587-4B4C-A407-44438C67B59E}" type="datetimeFigureOut">
              <a:rPr lang="zh-CN" altLang="en-US" sz="3740" strike="noStrike" noProof="1" smtClean="0">
                <a:latin typeface="+mn-lt"/>
                <a:ea typeface="+mn-ea"/>
                <a:cs typeface="+mn-cs"/>
              </a:rPr>
            </a:fld>
            <a:endParaRPr lang="zh-CN" altLang="en-US" strike="noStrike" noProof="1"/>
          </a:p>
        </p:txBody>
      </p:sp>
      <p:sp>
        <p:nvSpPr>
          <p:cNvPr id="3" name="页脚占位符 2"/>
          <p:cNvSpPr>
            <a:spLocks noGrp="true"/>
          </p:cNvSpPr>
          <p:nvPr>
            <p:ph type="ftr" sz="quarter" idx="15"/>
          </p:nvPr>
        </p:nvSpPr>
        <p:spPr/>
        <p:txBody>
          <a:bodyPr/>
          <a:p>
            <a:pPr fontAlgn="auto"/>
            <a:endParaRPr lang="zh-CN" altLang="en-US" strike="noStrike" noProof="1"/>
          </a:p>
        </p:txBody>
      </p:sp>
      <p:sp>
        <p:nvSpPr>
          <p:cNvPr id="4" name="灯片编号占位符 3"/>
          <p:cNvSpPr>
            <a:spLocks noGrp="true"/>
          </p:cNvSpPr>
          <p:nvPr>
            <p:ph type="sldNum" sz="quarter" idx="16"/>
          </p:nvPr>
        </p:nvSpPr>
        <p:spPr/>
        <p:txBody>
          <a:bodyPr/>
          <a:p>
            <a:pPr fontAlgn="auto"/>
            <a:fld id="{49AE70B2-8BF9-45C0-BB95-33D1B9D3A854}" type="slidenum">
              <a:rPr lang="zh-CN" altLang="en-US" sz="3740" strike="noStrike" noProof="1" smtClean="0">
                <a:latin typeface="+mn-lt"/>
                <a:ea typeface="+mn-ea"/>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a:xfrm>
            <a:off x="1606691" y="805996"/>
            <a:ext cx="26085106" cy="4133947"/>
          </a:xfrm>
        </p:spPr>
        <p:txBody>
          <a:bodyPr anchor="ctr" anchorCtr="false">
            <a:normAutofit/>
          </a:bodyPr>
          <a:lstStyle>
            <a:lvl1pPr>
              <a:defRPr sz="7485" b="1">
                <a:effectLst>
                  <a:outerShdw blurRad="38100" dist="38100" dir="2700000" algn="tl">
                    <a:srgbClr val="000000">
                      <a:alpha val="43137"/>
                    </a:srgbClr>
                  </a:outerShdw>
                </a:effectLst>
              </a:defRPr>
            </a:lvl1pPr>
          </a:lstStyle>
          <a:p>
            <a:pPr fontAlgn="auto"/>
            <a:r>
              <a:rPr lang="zh-CN" altLang="en-US" sz="7485" strike="noStrike" noProof="1" dirty="0"/>
              <a:t>单击此处编辑母版标题样式</a:t>
            </a:r>
            <a:endParaRPr lang="zh-CN" altLang="en-US" strike="noStrike" noProof="1" dirty="0"/>
          </a:p>
        </p:txBody>
      </p:sp>
      <p:sp>
        <p:nvSpPr>
          <p:cNvPr id="3" name="内容占位符 2"/>
          <p:cNvSpPr>
            <a:spLocks noGrp="true"/>
          </p:cNvSpPr>
          <p:nvPr>
            <p:ph idx="1"/>
          </p:nvPr>
        </p:nvSpPr>
        <p:spPr>
          <a:xfrm>
            <a:off x="1606691" y="5693458"/>
            <a:ext cx="26085106" cy="13570235"/>
          </a:xfrm>
        </p:spPr>
        <p:txBody>
          <a:bodyPr>
            <a:normAutofit/>
          </a:bodyPr>
          <a:lstStyle>
            <a:lvl1pPr>
              <a:defRPr sz="6235">
                <a:solidFill>
                  <a:schemeClr val="tx1">
                    <a:lumMod val="75000"/>
                    <a:lumOff val="25000"/>
                  </a:schemeClr>
                </a:solidFill>
              </a:defRPr>
            </a:lvl1pPr>
            <a:lvl2pPr>
              <a:defRPr sz="5615">
                <a:solidFill>
                  <a:schemeClr val="tx1">
                    <a:lumMod val="75000"/>
                    <a:lumOff val="25000"/>
                  </a:schemeClr>
                </a:solidFill>
              </a:defRPr>
            </a:lvl2pPr>
            <a:lvl3pPr>
              <a:defRPr sz="4990">
                <a:solidFill>
                  <a:schemeClr val="tx1">
                    <a:lumMod val="75000"/>
                    <a:lumOff val="25000"/>
                  </a:schemeClr>
                </a:solidFill>
              </a:defRPr>
            </a:lvl3pPr>
            <a:lvl4pPr>
              <a:defRPr sz="4990">
                <a:solidFill>
                  <a:schemeClr val="tx1">
                    <a:lumMod val="75000"/>
                    <a:lumOff val="25000"/>
                  </a:schemeClr>
                </a:solidFill>
              </a:defRPr>
            </a:lvl4pPr>
            <a:lvl5pPr>
              <a:defRPr sz="4990">
                <a:solidFill>
                  <a:schemeClr val="tx1">
                    <a:lumMod val="75000"/>
                    <a:lumOff val="25000"/>
                  </a:schemeClr>
                </a:solidFill>
              </a:defRPr>
            </a:lvl5pPr>
          </a:lstStyle>
          <a:p>
            <a:pPr lvl="0" fontAlgn="auto"/>
            <a:r>
              <a:rPr lang="zh-CN" altLang="en-US" sz="6235" strike="noStrike" noProof="1" dirty="0"/>
              <a:t>单击此处编辑母版文本样式</a:t>
            </a:r>
            <a:endParaRPr lang="zh-CN" altLang="en-US" strike="noStrike" noProof="1" dirty="0"/>
          </a:p>
          <a:p>
            <a:pPr lvl="1" fontAlgn="auto"/>
            <a:r>
              <a:rPr lang="zh-CN" altLang="en-US" sz="5615" strike="noStrike" noProof="1" dirty="0"/>
              <a:t>第二级</a:t>
            </a:r>
            <a:endParaRPr lang="zh-CN" altLang="en-US" strike="noStrike" noProof="1" dirty="0"/>
          </a:p>
          <a:p>
            <a:pPr lvl="2" fontAlgn="auto"/>
            <a:r>
              <a:rPr lang="zh-CN" altLang="en-US" sz="4990" strike="noStrike" noProof="1" dirty="0"/>
              <a:t>第三级</a:t>
            </a:r>
            <a:endParaRPr lang="zh-CN" altLang="en-US" strike="noStrike" noProof="1" dirty="0"/>
          </a:p>
          <a:p>
            <a:pPr lvl="3" fontAlgn="auto"/>
            <a:r>
              <a:rPr lang="zh-CN" altLang="en-US" sz="4990" strike="noStrike" noProof="1" dirty="0"/>
              <a:t>第四级</a:t>
            </a:r>
            <a:endParaRPr lang="zh-CN" altLang="en-US" strike="noStrike" noProof="1" dirty="0"/>
          </a:p>
          <a:p>
            <a:pPr lvl="4" fontAlgn="auto"/>
            <a:r>
              <a:rPr lang="zh-CN" altLang="en-US" sz="4990" strike="noStrike" noProof="1" dirty="0"/>
              <a:t>第五级</a:t>
            </a:r>
            <a:endParaRPr lang="zh-CN" altLang="en-US" strike="noStrike" noProof="1" dirty="0"/>
          </a:p>
        </p:txBody>
      </p:sp>
      <p:sp>
        <p:nvSpPr>
          <p:cNvPr id="4" name="日期占位符 3"/>
          <p:cNvSpPr>
            <a:spLocks noGrp="true"/>
          </p:cNvSpPr>
          <p:nvPr>
            <p:ph type="dt" sz="half" idx="10"/>
          </p:nvPr>
        </p:nvSpPr>
        <p:spPr/>
        <p:txBody>
          <a:bodyPr/>
          <a:p>
            <a:pPr fontAlgn="auto"/>
            <a:fld id="{760FBDFE-C587-4B4C-A407-44438C67B59E}" type="datetimeFigureOut">
              <a:rPr lang="zh-CN" altLang="en-US" sz="3740" strike="noStrike" noProof="1" smtClean="0">
                <a:latin typeface="+mn-lt"/>
                <a:ea typeface="+mn-ea"/>
                <a:cs typeface="+mn-cs"/>
              </a:rPr>
            </a:fld>
            <a:endParaRPr lang="zh-CN" altLang="en-US" strike="noStrike" noProof="1"/>
          </a:p>
        </p:txBody>
      </p:sp>
      <p:sp>
        <p:nvSpPr>
          <p:cNvPr id="5" name="页脚占位符 4"/>
          <p:cNvSpPr>
            <a:spLocks noGrp="true"/>
          </p:cNvSpPr>
          <p:nvPr>
            <p:ph type="ftr" sz="quarter" idx="11"/>
          </p:nvPr>
        </p:nvSpPr>
        <p:spPr/>
        <p:txBody>
          <a:bodyPr/>
          <a:p>
            <a:pPr fontAlgn="auto"/>
            <a:endParaRPr lang="zh-CN" altLang="en-US" strike="noStrike" noProof="1"/>
          </a:p>
        </p:txBody>
      </p:sp>
      <p:sp>
        <p:nvSpPr>
          <p:cNvPr id="6" name="灯片编号占位符 5"/>
          <p:cNvSpPr>
            <a:spLocks noGrp="true"/>
          </p:cNvSpPr>
          <p:nvPr>
            <p:ph type="sldNum" sz="quarter" idx="12"/>
          </p:nvPr>
        </p:nvSpPr>
        <p:spPr/>
        <p:txBody>
          <a:bodyPr/>
          <a:p>
            <a:pPr fontAlgn="auto"/>
            <a:fld id="{49AE70B2-8BF9-45C0-BB95-33D1B9D3A854}" type="slidenum">
              <a:rPr lang="zh-CN" altLang="en-US" sz="3740" strike="noStrike" noProof="1" smtClean="0">
                <a:latin typeface="+mn-lt"/>
                <a:ea typeface="+mn-ea"/>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2063496" y="11698365"/>
            <a:ext cx="18161913" cy="2530326"/>
          </a:xfrm>
        </p:spPr>
        <p:txBody>
          <a:bodyPr anchor="b">
            <a:normAutofit/>
          </a:bodyPr>
          <a:lstStyle>
            <a:lvl1pPr>
              <a:defRPr sz="12475">
                <a:effectLst>
                  <a:outerShdw blurRad="38100" dist="38100" dir="2700000" algn="tl">
                    <a:srgbClr val="000000">
                      <a:alpha val="43137"/>
                    </a:srgbClr>
                  </a:outerShdw>
                </a:effectLst>
              </a:defRPr>
            </a:lvl1pPr>
          </a:lstStyle>
          <a:p>
            <a:pPr fontAlgn="auto"/>
            <a:r>
              <a:rPr lang="zh-CN" altLang="en-US" sz="12475" strike="noStrike" noProof="1" dirty="0"/>
              <a:t>单击此处编辑母版标题样式</a:t>
            </a:r>
            <a:endParaRPr lang="zh-CN" altLang="en-US" strike="noStrike" noProof="1" dirty="0"/>
          </a:p>
        </p:txBody>
      </p:sp>
      <p:sp>
        <p:nvSpPr>
          <p:cNvPr id="3" name="文本占位符 2"/>
          <p:cNvSpPr>
            <a:spLocks noGrp="true"/>
          </p:cNvSpPr>
          <p:nvPr>
            <p:ph type="body" idx="1"/>
          </p:nvPr>
        </p:nvSpPr>
        <p:spPr>
          <a:xfrm>
            <a:off x="2063496" y="14376995"/>
            <a:ext cx="18161913" cy="2019488"/>
          </a:xfrm>
        </p:spPr>
        <p:txBody>
          <a:bodyPr>
            <a:normAutofit/>
          </a:bodyPr>
          <a:lstStyle>
            <a:lvl1pPr marL="0" indent="0">
              <a:buNone/>
              <a:defRPr sz="5615">
                <a:solidFill>
                  <a:schemeClr val="tx1"/>
                </a:solidFill>
              </a:defRPr>
            </a:lvl1pPr>
            <a:lvl2pPr marL="1425575" indent="0">
              <a:buNone/>
              <a:defRPr sz="6235">
                <a:solidFill>
                  <a:schemeClr val="tx1">
                    <a:tint val="75000"/>
                  </a:schemeClr>
                </a:solidFill>
              </a:defRPr>
            </a:lvl2pPr>
            <a:lvl3pPr marL="2851785" indent="0">
              <a:buNone/>
              <a:defRPr sz="5615">
                <a:solidFill>
                  <a:schemeClr val="tx1">
                    <a:tint val="75000"/>
                  </a:schemeClr>
                </a:solidFill>
              </a:defRPr>
            </a:lvl3pPr>
            <a:lvl4pPr marL="4277360" indent="0">
              <a:buNone/>
              <a:defRPr sz="4990">
                <a:solidFill>
                  <a:schemeClr val="tx1">
                    <a:tint val="75000"/>
                  </a:schemeClr>
                </a:solidFill>
              </a:defRPr>
            </a:lvl4pPr>
            <a:lvl5pPr marL="5703570" indent="0">
              <a:buNone/>
              <a:defRPr sz="4990">
                <a:solidFill>
                  <a:schemeClr val="tx1">
                    <a:tint val="75000"/>
                  </a:schemeClr>
                </a:solidFill>
              </a:defRPr>
            </a:lvl5pPr>
            <a:lvl6pPr marL="7129145" indent="0">
              <a:buNone/>
              <a:defRPr sz="4990">
                <a:solidFill>
                  <a:schemeClr val="tx1">
                    <a:tint val="75000"/>
                  </a:schemeClr>
                </a:solidFill>
              </a:defRPr>
            </a:lvl6pPr>
            <a:lvl7pPr marL="8555355" indent="0">
              <a:buNone/>
              <a:defRPr sz="4990">
                <a:solidFill>
                  <a:schemeClr val="tx1">
                    <a:tint val="75000"/>
                  </a:schemeClr>
                </a:solidFill>
              </a:defRPr>
            </a:lvl7pPr>
            <a:lvl8pPr marL="9980930" indent="0">
              <a:buNone/>
              <a:defRPr sz="4990">
                <a:solidFill>
                  <a:schemeClr val="tx1">
                    <a:tint val="75000"/>
                  </a:schemeClr>
                </a:solidFill>
              </a:defRPr>
            </a:lvl8pPr>
            <a:lvl9pPr marL="11406505" indent="0">
              <a:buNone/>
              <a:defRPr sz="4990">
                <a:solidFill>
                  <a:schemeClr val="tx1">
                    <a:tint val="75000"/>
                  </a:schemeClr>
                </a:solidFill>
              </a:defRPr>
            </a:lvl9pPr>
          </a:lstStyle>
          <a:p>
            <a:pPr lvl="0" fontAlgn="auto"/>
            <a:r>
              <a:rPr lang="zh-CN" altLang="en-US" sz="5615" strike="noStrike" noProof="1" dirty="0"/>
              <a:t>单击此处编辑母版文本样式</a:t>
            </a:r>
            <a:endParaRPr lang="zh-CN" altLang="en-US" strike="noStrike" noProof="1" dirty="0"/>
          </a:p>
        </p:txBody>
      </p:sp>
      <p:sp>
        <p:nvSpPr>
          <p:cNvPr id="4" name="日期占位符 3"/>
          <p:cNvSpPr>
            <a:spLocks noGrp="true"/>
          </p:cNvSpPr>
          <p:nvPr>
            <p:ph type="dt" sz="half" idx="10"/>
          </p:nvPr>
        </p:nvSpPr>
        <p:spPr/>
        <p:txBody>
          <a:bodyPr/>
          <a:p>
            <a:pPr fontAlgn="auto"/>
            <a:fld id="{760FBDFE-C587-4B4C-A407-44438C67B59E}" type="datetimeFigureOut">
              <a:rPr lang="zh-CN" altLang="en-US" sz="3740" strike="noStrike" noProof="1" smtClean="0">
                <a:latin typeface="+mn-lt"/>
                <a:ea typeface="+mn-ea"/>
                <a:cs typeface="+mn-cs"/>
              </a:rPr>
            </a:fld>
            <a:endParaRPr lang="zh-CN" altLang="en-US" strike="noStrike" noProof="1"/>
          </a:p>
        </p:txBody>
      </p:sp>
      <p:sp>
        <p:nvSpPr>
          <p:cNvPr id="5" name="页脚占位符 4"/>
          <p:cNvSpPr>
            <a:spLocks noGrp="true"/>
          </p:cNvSpPr>
          <p:nvPr>
            <p:ph type="ftr" sz="quarter" idx="11"/>
          </p:nvPr>
        </p:nvSpPr>
        <p:spPr/>
        <p:txBody>
          <a:bodyPr/>
          <a:p>
            <a:pPr fontAlgn="auto"/>
            <a:endParaRPr lang="zh-CN" altLang="en-US" strike="noStrike" noProof="1"/>
          </a:p>
        </p:txBody>
      </p:sp>
      <p:sp>
        <p:nvSpPr>
          <p:cNvPr id="6" name="灯片编号占位符 5"/>
          <p:cNvSpPr>
            <a:spLocks noGrp="true"/>
          </p:cNvSpPr>
          <p:nvPr>
            <p:ph type="sldNum" sz="quarter" idx="12"/>
          </p:nvPr>
        </p:nvSpPr>
        <p:spPr/>
        <p:txBody>
          <a:bodyPr/>
          <a:p>
            <a:pPr fontAlgn="auto"/>
            <a:fld id="{49AE70B2-8BF9-45C0-BB95-33D1B9D3A854}" type="slidenum">
              <a:rPr lang="zh-CN" altLang="en-US" sz="3740" strike="noStrike" noProof="1" smtClean="0">
                <a:latin typeface="+mn-lt"/>
                <a:ea typeface="+mn-ea"/>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a:xfrm>
            <a:off x="1606691" y="805996"/>
            <a:ext cx="26085106" cy="4133947"/>
          </a:xfrm>
        </p:spPr>
        <p:txBody>
          <a:bodyPr>
            <a:normAutofit/>
          </a:bodyPr>
          <a:lstStyle>
            <a:lvl1pPr>
              <a:defRPr sz="7485" b="1" i="0">
                <a:effectLst>
                  <a:outerShdw blurRad="38100" dist="38100" dir="2700000" algn="tl">
                    <a:srgbClr val="000000">
                      <a:alpha val="43137"/>
                    </a:srgbClr>
                  </a:outerShdw>
                </a:effectLst>
              </a:defRPr>
            </a:lvl1pPr>
          </a:lstStyle>
          <a:p>
            <a:pPr fontAlgn="auto"/>
            <a:r>
              <a:rPr lang="zh-CN" altLang="en-US" sz="7485" strike="noStrike" noProof="1" dirty="0"/>
              <a:t>单击此处编辑母版标题样式</a:t>
            </a:r>
            <a:endParaRPr lang="zh-CN" altLang="en-US" strike="noStrike" noProof="1" dirty="0"/>
          </a:p>
        </p:txBody>
      </p:sp>
      <p:sp>
        <p:nvSpPr>
          <p:cNvPr id="3" name="内容占位符 2"/>
          <p:cNvSpPr>
            <a:spLocks noGrp="true"/>
          </p:cNvSpPr>
          <p:nvPr>
            <p:ph sz="half" idx="1"/>
          </p:nvPr>
        </p:nvSpPr>
        <p:spPr>
          <a:xfrm>
            <a:off x="1606691" y="5693458"/>
            <a:ext cx="12853531" cy="13570235"/>
          </a:xfrm>
        </p:spPr>
        <p:txBody>
          <a:bodyPr>
            <a:normAutofit/>
          </a:bodyPr>
          <a:lstStyle>
            <a:lvl1pPr>
              <a:lnSpc>
                <a:spcPct val="150000"/>
              </a:lnSpc>
              <a:defRPr sz="6235">
                <a:solidFill>
                  <a:schemeClr val="tx1">
                    <a:lumMod val="75000"/>
                    <a:lumOff val="25000"/>
                  </a:schemeClr>
                </a:solidFill>
              </a:defRPr>
            </a:lvl1pPr>
            <a:lvl2pPr>
              <a:lnSpc>
                <a:spcPct val="150000"/>
              </a:lnSpc>
              <a:defRPr sz="5615">
                <a:solidFill>
                  <a:schemeClr val="tx1">
                    <a:lumMod val="75000"/>
                    <a:lumOff val="25000"/>
                  </a:schemeClr>
                </a:solidFill>
              </a:defRPr>
            </a:lvl2pPr>
            <a:lvl3pPr>
              <a:lnSpc>
                <a:spcPct val="150000"/>
              </a:lnSpc>
              <a:defRPr sz="4990">
                <a:solidFill>
                  <a:schemeClr val="tx1">
                    <a:lumMod val="75000"/>
                    <a:lumOff val="25000"/>
                  </a:schemeClr>
                </a:solidFill>
              </a:defRPr>
            </a:lvl3pPr>
            <a:lvl4pPr>
              <a:lnSpc>
                <a:spcPct val="150000"/>
              </a:lnSpc>
              <a:defRPr sz="4990">
                <a:solidFill>
                  <a:schemeClr val="tx1">
                    <a:lumMod val="75000"/>
                    <a:lumOff val="25000"/>
                  </a:schemeClr>
                </a:solidFill>
              </a:defRPr>
            </a:lvl4pPr>
            <a:lvl5pPr>
              <a:lnSpc>
                <a:spcPct val="150000"/>
              </a:lnSpc>
              <a:defRPr sz="4990">
                <a:solidFill>
                  <a:schemeClr val="tx1">
                    <a:lumMod val="75000"/>
                    <a:lumOff val="25000"/>
                  </a:schemeClr>
                </a:solidFill>
              </a:defRPr>
            </a:lvl5pPr>
          </a:lstStyle>
          <a:p>
            <a:pPr lvl="0" fontAlgn="auto"/>
            <a:r>
              <a:rPr lang="zh-CN" altLang="en-US" sz="6235" strike="noStrike" noProof="1" dirty="0"/>
              <a:t>单击此处编辑母版文本样式</a:t>
            </a:r>
            <a:endParaRPr lang="zh-CN" altLang="en-US" strike="noStrike" noProof="1" dirty="0"/>
          </a:p>
          <a:p>
            <a:pPr lvl="1" fontAlgn="auto"/>
            <a:r>
              <a:rPr lang="zh-CN" altLang="en-US" sz="5615" strike="noStrike" noProof="1" dirty="0"/>
              <a:t>第二级</a:t>
            </a:r>
            <a:endParaRPr lang="zh-CN" altLang="en-US" strike="noStrike" noProof="1" dirty="0"/>
          </a:p>
          <a:p>
            <a:pPr lvl="2" fontAlgn="auto"/>
            <a:r>
              <a:rPr lang="zh-CN" altLang="en-US" sz="4990" strike="noStrike" noProof="1" dirty="0"/>
              <a:t>第三级</a:t>
            </a:r>
            <a:endParaRPr lang="zh-CN" altLang="en-US" strike="noStrike" noProof="1" dirty="0"/>
          </a:p>
          <a:p>
            <a:pPr lvl="3" fontAlgn="auto"/>
            <a:r>
              <a:rPr lang="zh-CN" altLang="en-US" sz="4990" strike="noStrike" noProof="1" dirty="0"/>
              <a:t>第四级</a:t>
            </a:r>
            <a:endParaRPr lang="zh-CN" altLang="en-US" strike="noStrike" noProof="1" dirty="0"/>
          </a:p>
          <a:p>
            <a:pPr lvl="4" fontAlgn="auto"/>
            <a:r>
              <a:rPr lang="zh-CN" altLang="en-US" sz="4990" strike="noStrike" noProof="1" dirty="0"/>
              <a:t>第五级</a:t>
            </a:r>
            <a:endParaRPr lang="zh-CN" altLang="en-US" strike="noStrike" noProof="1" dirty="0"/>
          </a:p>
        </p:txBody>
      </p:sp>
      <p:sp>
        <p:nvSpPr>
          <p:cNvPr id="4" name="内容占位符 3"/>
          <p:cNvSpPr>
            <a:spLocks noGrp="true"/>
          </p:cNvSpPr>
          <p:nvPr>
            <p:ph sz="half" idx="2"/>
          </p:nvPr>
        </p:nvSpPr>
        <p:spPr>
          <a:xfrm>
            <a:off x="14838267" y="5693458"/>
            <a:ext cx="12853531" cy="13570235"/>
          </a:xfrm>
        </p:spPr>
        <p:txBody>
          <a:bodyPr>
            <a:normAutofit/>
          </a:bodyPr>
          <a:lstStyle>
            <a:lvl1pPr>
              <a:lnSpc>
                <a:spcPct val="150000"/>
              </a:lnSpc>
              <a:defRPr sz="6235">
                <a:solidFill>
                  <a:schemeClr val="tx1">
                    <a:lumMod val="75000"/>
                    <a:lumOff val="25000"/>
                  </a:schemeClr>
                </a:solidFill>
              </a:defRPr>
            </a:lvl1pPr>
            <a:lvl2pPr>
              <a:lnSpc>
                <a:spcPct val="150000"/>
              </a:lnSpc>
              <a:defRPr sz="5615">
                <a:solidFill>
                  <a:schemeClr val="tx1">
                    <a:lumMod val="75000"/>
                    <a:lumOff val="25000"/>
                  </a:schemeClr>
                </a:solidFill>
              </a:defRPr>
            </a:lvl2pPr>
            <a:lvl3pPr>
              <a:lnSpc>
                <a:spcPct val="150000"/>
              </a:lnSpc>
              <a:defRPr sz="4990">
                <a:solidFill>
                  <a:schemeClr val="tx1">
                    <a:lumMod val="75000"/>
                    <a:lumOff val="25000"/>
                  </a:schemeClr>
                </a:solidFill>
              </a:defRPr>
            </a:lvl3pPr>
            <a:lvl4pPr>
              <a:lnSpc>
                <a:spcPct val="150000"/>
              </a:lnSpc>
              <a:defRPr sz="4990">
                <a:solidFill>
                  <a:schemeClr val="tx1">
                    <a:lumMod val="75000"/>
                    <a:lumOff val="25000"/>
                  </a:schemeClr>
                </a:solidFill>
              </a:defRPr>
            </a:lvl4pPr>
            <a:lvl5pPr>
              <a:lnSpc>
                <a:spcPct val="150000"/>
              </a:lnSpc>
              <a:defRPr sz="4990">
                <a:solidFill>
                  <a:schemeClr val="tx1">
                    <a:lumMod val="75000"/>
                    <a:lumOff val="25000"/>
                  </a:schemeClr>
                </a:solidFill>
              </a:defRPr>
            </a:lvl5pPr>
          </a:lstStyle>
          <a:p>
            <a:pPr lvl="0" fontAlgn="auto"/>
            <a:r>
              <a:rPr lang="zh-CN" altLang="en-US" sz="6235" strike="noStrike" noProof="1" dirty="0"/>
              <a:t>单击此处编辑母版文本样式</a:t>
            </a:r>
            <a:endParaRPr lang="zh-CN" altLang="en-US" strike="noStrike" noProof="1" dirty="0"/>
          </a:p>
          <a:p>
            <a:pPr lvl="1" fontAlgn="auto"/>
            <a:r>
              <a:rPr lang="zh-CN" altLang="en-US" sz="5615" strike="noStrike" noProof="1" dirty="0"/>
              <a:t>第二级</a:t>
            </a:r>
            <a:endParaRPr lang="zh-CN" altLang="en-US" strike="noStrike" noProof="1" dirty="0"/>
          </a:p>
          <a:p>
            <a:pPr lvl="2" fontAlgn="auto"/>
            <a:r>
              <a:rPr lang="zh-CN" altLang="en-US" sz="4990" strike="noStrike" noProof="1" dirty="0"/>
              <a:t>第三级</a:t>
            </a:r>
            <a:endParaRPr lang="zh-CN" altLang="en-US" strike="noStrike" noProof="1" dirty="0"/>
          </a:p>
          <a:p>
            <a:pPr lvl="3" fontAlgn="auto"/>
            <a:r>
              <a:rPr lang="zh-CN" altLang="en-US" sz="4990" strike="noStrike" noProof="1" dirty="0"/>
              <a:t>第四级</a:t>
            </a:r>
            <a:endParaRPr lang="zh-CN" altLang="en-US" strike="noStrike" noProof="1" dirty="0"/>
          </a:p>
          <a:p>
            <a:pPr lvl="4" fontAlgn="auto"/>
            <a:r>
              <a:rPr lang="zh-CN" altLang="en-US" sz="4990" strike="noStrike" noProof="1" dirty="0"/>
              <a:t>第五级</a:t>
            </a:r>
            <a:endParaRPr lang="zh-CN" altLang="en-US" strike="noStrike" noProof="1" dirty="0"/>
          </a:p>
        </p:txBody>
      </p:sp>
      <p:sp>
        <p:nvSpPr>
          <p:cNvPr id="5" name="日期占位符 4"/>
          <p:cNvSpPr>
            <a:spLocks noGrp="true"/>
          </p:cNvSpPr>
          <p:nvPr>
            <p:ph type="dt" sz="half" idx="10"/>
          </p:nvPr>
        </p:nvSpPr>
        <p:spPr/>
        <p:txBody>
          <a:bodyPr/>
          <a:p>
            <a:pPr fontAlgn="auto"/>
            <a:fld id="{760FBDFE-C587-4B4C-A407-44438C67B59E}" type="datetimeFigureOut">
              <a:rPr lang="zh-CN" altLang="en-US" sz="3740" strike="noStrike" noProof="1" smtClean="0">
                <a:latin typeface="+mn-lt"/>
                <a:ea typeface="+mn-ea"/>
                <a:cs typeface="+mn-cs"/>
              </a:rPr>
            </a:fld>
            <a:endParaRPr lang="zh-CN" altLang="en-US" strike="noStrike" noProof="1"/>
          </a:p>
        </p:txBody>
      </p:sp>
      <p:sp>
        <p:nvSpPr>
          <p:cNvPr id="6" name="页脚占位符 5"/>
          <p:cNvSpPr>
            <a:spLocks noGrp="true"/>
          </p:cNvSpPr>
          <p:nvPr>
            <p:ph type="ftr" sz="quarter" idx="11"/>
          </p:nvPr>
        </p:nvSpPr>
        <p:spPr/>
        <p:txBody>
          <a:bodyPr/>
          <a:p>
            <a:pPr fontAlgn="auto"/>
            <a:endParaRPr lang="zh-CN" altLang="en-US" strike="noStrike" noProof="1"/>
          </a:p>
        </p:txBody>
      </p:sp>
      <p:sp>
        <p:nvSpPr>
          <p:cNvPr id="7" name="灯片编号占位符 6"/>
          <p:cNvSpPr>
            <a:spLocks noGrp="true"/>
          </p:cNvSpPr>
          <p:nvPr>
            <p:ph type="sldNum" sz="quarter" idx="12"/>
          </p:nvPr>
        </p:nvSpPr>
        <p:spPr/>
        <p:txBody>
          <a:bodyPr/>
          <a:p>
            <a:pPr fontAlgn="auto"/>
            <a:fld id="{49AE70B2-8BF9-45C0-BB95-33D1B9D3A854}" type="slidenum">
              <a:rPr lang="zh-CN" altLang="en-US" sz="3740" strike="noStrike" noProof="1" smtClean="0">
                <a:latin typeface="+mn-lt"/>
                <a:ea typeface="+mn-ea"/>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2083187" y="1138692"/>
            <a:ext cx="26085106" cy="4133947"/>
          </a:xfrm>
        </p:spPr>
        <p:txBody>
          <a:bodyPr/>
          <a:lstStyle/>
          <a:p>
            <a:pPr fontAlgn="auto"/>
            <a:r>
              <a:rPr lang="zh-CN" altLang="en-US" sz="12475" strike="noStrike" noProof="1"/>
              <a:t>单击此处编辑母版标题样式</a:t>
            </a:r>
            <a:endParaRPr lang="zh-CN" altLang="en-US" strike="noStrike" noProof="1"/>
          </a:p>
        </p:txBody>
      </p:sp>
      <p:sp>
        <p:nvSpPr>
          <p:cNvPr id="3" name="文本占位符 2"/>
          <p:cNvSpPr>
            <a:spLocks noGrp="true"/>
          </p:cNvSpPr>
          <p:nvPr>
            <p:ph type="body" idx="1"/>
          </p:nvPr>
        </p:nvSpPr>
        <p:spPr>
          <a:xfrm>
            <a:off x="2083187" y="5441896"/>
            <a:ext cx="12794460" cy="2569481"/>
          </a:xfrm>
        </p:spPr>
        <p:txBody>
          <a:bodyPr anchor="b"/>
          <a:lstStyle>
            <a:lvl1pPr marL="0" indent="0">
              <a:buNone/>
              <a:defRPr sz="7485" b="1"/>
            </a:lvl1pPr>
            <a:lvl2pPr marL="1425575" indent="0">
              <a:buNone/>
              <a:defRPr sz="6235" b="1"/>
            </a:lvl2pPr>
            <a:lvl3pPr marL="2851785" indent="0">
              <a:buNone/>
              <a:defRPr sz="5615" b="1"/>
            </a:lvl3pPr>
            <a:lvl4pPr marL="4277360" indent="0">
              <a:buNone/>
              <a:defRPr sz="4990" b="1"/>
            </a:lvl4pPr>
            <a:lvl5pPr marL="5703570" indent="0">
              <a:buNone/>
              <a:defRPr sz="4990" b="1"/>
            </a:lvl5pPr>
            <a:lvl6pPr marL="7129145" indent="0">
              <a:buNone/>
              <a:defRPr sz="4990" b="1"/>
            </a:lvl6pPr>
            <a:lvl7pPr marL="8555355" indent="0">
              <a:buNone/>
              <a:defRPr sz="4990" b="1"/>
            </a:lvl7pPr>
            <a:lvl8pPr marL="9980930" indent="0">
              <a:buNone/>
              <a:defRPr sz="4990" b="1"/>
            </a:lvl8pPr>
            <a:lvl9pPr marL="11406505" indent="0">
              <a:buNone/>
              <a:defRPr sz="4990" b="1"/>
            </a:lvl9pPr>
          </a:lstStyle>
          <a:p>
            <a:pPr lvl="0" fontAlgn="auto"/>
            <a:r>
              <a:rPr lang="zh-CN" altLang="en-US" sz="7485" strike="noStrike" noProof="1" dirty="0"/>
              <a:t>单击此处编辑母版文本样式</a:t>
            </a:r>
            <a:endParaRPr lang="zh-CN" altLang="en-US" strike="noStrike" noProof="1" dirty="0"/>
          </a:p>
        </p:txBody>
      </p:sp>
      <p:sp>
        <p:nvSpPr>
          <p:cNvPr id="4" name="内容占位符 3"/>
          <p:cNvSpPr>
            <a:spLocks noGrp="true"/>
          </p:cNvSpPr>
          <p:nvPr>
            <p:ph sz="half" idx="2"/>
          </p:nvPr>
        </p:nvSpPr>
        <p:spPr>
          <a:xfrm>
            <a:off x="2083187" y="8157130"/>
            <a:ext cx="12794460" cy="11146170"/>
          </a:xfrm>
        </p:spPr>
        <p:txBody>
          <a:bodyPr/>
          <a:lstStyle/>
          <a:p>
            <a:pPr lvl="0" fontAlgn="auto"/>
            <a:r>
              <a:rPr lang="zh-CN" altLang="en-US" sz="7485" strike="noStrike" noProof="1" dirty="0"/>
              <a:t>单击此处编辑母版文本样式</a:t>
            </a:r>
            <a:endParaRPr lang="zh-CN" altLang="en-US" strike="noStrike" noProof="1" dirty="0"/>
          </a:p>
          <a:p>
            <a:pPr lvl="1" fontAlgn="auto"/>
            <a:r>
              <a:rPr lang="zh-CN" altLang="en-US" sz="6235" strike="noStrike" noProof="1" dirty="0"/>
              <a:t>第二级</a:t>
            </a:r>
            <a:endParaRPr lang="zh-CN" altLang="en-US" strike="noStrike" noProof="1" dirty="0"/>
          </a:p>
          <a:p>
            <a:pPr lvl="2" fontAlgn="auto"/>
            <a:r>
              <a:rPr lang="zh-CN" altLang="en-US" sz="5615" strike="noStrike" noProof="1" dirty="0"/>
              <a:t>第三级</a:t>
            </a:r>
            <a:endParaRPr lang="zh-CN" altLang="en-US" strike="noStrike" noProof="1" dirty="0"/>
          </a:p>
          <a:p>
            <a:pPr lvl="3" fontAlgn="auto"/>
            <a:r>
              <a:rPr lang="zh-CN" altLang="en-US" sz="5615" strike="noStrike" noProof="1" dirty="0"/>
              <a:t>第四级</a:t>
            </a:r>
            <a:endParaRPr lang="zh-CN" altLang="en-US" strike="noStrike" noProof="1" dirty="0"/>
          </a:p>
          <a:p>
            <a:pPr lvl="4" fontAlgn="auto"/>
            <a:r>
              <a:rPr lang="zh-CN" altLang="en-US" sz="5615" strike="noStrike" noProof="1" dirty="0"/>
              <a:t>第五级</a:t>
            </a:r>
            <a:endParaRPr lang="zh-CN" altLang="en-US" strike="noStrike" noProof="1" dirty="0"/>
          </a:p>
        </p:txBody>
      </p:sp>
      <p:sp>
        <p:nvSpPr>
          <p:cNvPr id="5" name="文本占位符 4"/>
          <p:cNvSpPr>
            <a:spLocks noGrp="true"/>
          </p:cNvSpPr>
          <p:nvPr>
            <p:ph type="body" sz="quarter" idx="3"/>
          </p:nvPr>
        </p:nvSpPr>
        <p:spPr>
          <a:xfrm>
            <a:off x="15310823" y="5441896"/>
            <a:ext cx="12857470" cy="2569481"/>
          </a:xfrm>
        </p:spPr>
        <p:txBody>
          <a:bodyPr anchor="b"/>
          <a:lstStyle>
            <a:lvl1pPr marL="0" indent="0">
              <a:buNone/>
              <a:defRPr sz="7485" b="1"/>
            </a:lvl1pPr>
            <a:lvl2pPr marL="1425575" indent="0">
              <a:buNone/>
              <a:defRPr sz="6235" b="1"/>
            </a:lvl2pPr>
            <a:lvl3pPr marL="2851785" indent="0">
              <a:buNone/>
              <a:defRPr sz="5615" b="1"/>
            </a:lvl3pPr>
            <a:lvl4pPr marL="4277360" indent="0">
              <a:buNone/>
              <a:defRPr sz="4990" b="1"/>
            </a:lvl4pPr>
            <a:lvl5pPr marL="5703570" indent="0">
              <a:buNone/>
              <a:defRPr sz="4990" b="1"/>
            </a:lvl5pPr>
            <a:lvl6pPr marL="7129145" indent="0">
              <a:buNone/>
              <a:defRPr sz="4990" b="1"/>
            </a:lvl6pPr>
            <a:lvl7pPr marL="8555355" indent="0">
              <a:buNone/>
              <a:defRPr sz="4990" b="1"/>
            </a:lvl7pPr>
            <a:lvl8pPr marL="9980930" indent="0">
              <a:buNone/>
              <a:defRPr sz="4990" b="1"/>
            </a:lvl8pPr>
            <a:lvl9pPr marL="11406505" indent="0">
              <a:buNone/>
              <a:defRPr sz="4990" b="1"/>
            </a:lvl9pPr>
          </a:lstStyle>
          <a:p>
            <a:pPr lvl="0" fontAlgn="auto"/>
            <a:r>
              <a:rPr lang="zh-CN" altLang="en-US" sz="7485" strike="noStrike" noProof="1" dirty="0"/>
              <a:t>单击此处编辑母版文本样式</a:t>
            </a:r>
            <a:endParaRPr lang="zh-CN" altLang="en-US" strike="noStrike" noProof="1" dirty="0"/>
          </a:p>
        </p:txBody>
      </p:sp>
      <p:sp>
        <p:nvSpPr>
          <p:cNvPr id="6" name="内容占位符 5"/>
          <p:cNvSpPr>
            <a:spLocks noGrp="true"/>
          </p:cNvSpPr>
          <p:nvPr>
            <p:ph sz="quarter" idx="4"/>
          </p:nvPr>
        </p:nvSpPr>
        <p:spPr>
          <a:xfrm>
            <a:off x="15310823" y="8157130"/>
            <a:ext cx="12857470" cy="11146170"/>
          </a:xfrm>
        </p:spPr>
        <p:txBody>
          <a:bodyPr/>
          <a:lstStyle/>
          <a:p>
            <a:pPr lvl="0" fontAlgn="auto"/>
            <a:r>
              <a:rPr lang="zh-CN" altLang="en-US" sz="7485" strike="noStrike" noProof="1" dirty="0"/>
              <a:t>单击此处编辑母版文本样式</a:t>
            </a:r>
            <a:endParaRPr lang="zh-CN" altLang="en-US" strike="noStrike" noProof="1" dirty="0"/>
          </a:p>
          <a:p>
            <a:pPr lvl="1" fontAlgn="auto"/>
            <a:r>
              <a:rPr lang="zh-CN" altLang="en-US" sz="6235" strike="noStrike" noProof="1" dirty="0"/>
              <a:t>第二级</a:t>
            </a:r>
            <a:endParaRPr lang="zh-CN" altLang="en-US" strike="noStrike" noProof="1" dirty="0"/>
          </a:p>
          <a:p>
            <a:pPr lvl="2" fontAlgn="auto"/>
            <a:r>
              <a:rPr lang="zh-CN" altLang="en-US" sz="5615" strike="noStrike" noProof="1" dirty="0"/>
              <a:t>第三级</a:t>
            </a:r>
            <a:endParaRPr lang="zh-CN" altLang="en-US" strike="noStrike" noProof="1" dirty="0"/>
          </a:p>
          <a:p>
            <a:pPr lvl="3" fontAlgn="auto"/>
            <a:r>
              <a:rPr lang="zh-CN" altLang="en-US" sz="5615" strike="noStrike" noProof="1" dirty="0"/>
              <a:t>第四级</a:t>
            </a:r>
            <a:endParaRPr lang="zh-CN" altLang="en-US" strike="noStrike" noProof="1" dirty="0"/>
          </a:p>
          <a:p>
            <a:pPr lvl="4" fontAlgn="auto"/>
            <a:r>
              <a:rPr lang="zh-CN" altLang="en-US" sz="5615" strike="noStrike" noProof="1" dirty="0"/>
              <a:t>第五级</a:t>
            </a:r>
            <a:endParaRPr lang="zh-CN" altLang="en-US" strike="noStrike" noProof="1" dirty="0"/>
          </a:p>
        </p:txBody>
      </p:sp>
      <p:sp>
        <p:nvSpPr>
          <p:cNvPr id="7" name="日期占位符 6"/>
          <p:cNvSpPr>
            <a:spLocks noGrp="true"/>
          </p:cNvSpPr>
          <p:nvPr>
            <p:ph type="dt" sz="half" idx="10"/>
          </p:nvPr>
        </p:nvSpPr>
        <p:spPr/>
        <p:txBody>
          <a:bodyPr/>
          <a:p>
            <a:pPr fontAlgn="auto"/>
            <a:fld id="{760FBDFE-C587-4B4C-A407-44438C67B59E}" type="datetimeFigureOut">
              <a:rPr lang="zh-CN" altLang="en-US" sz="3740" strike="noStrike" noProof="1" smtClean="0">
                <a:latin typeface="+mn-lt"/>
                <a:ea typeface="+mn-ea"/>
                <a:cs typeface="+mn-cs"/>
              </a:rPr>
            </a:fld>
            <a:endParaRPr lang="zh-CN" altLang="en-US" strike="noStrike" noProof="1"/>
          </a:p>
        </p:txBody>
      </p:sp>
      <p:sp>
        <p:nvSpPr>
          <p:cNvPr id="8" name="页脚占位符 7"/>
          <p:cNvSpPr>
            <a:spLocks noGrp="true"/>
          </p:cNvSpPr>
          <p:nvPr>
            <p:ph type="ftr" sz="quarter" idx="11"/>
          </p:nvPr>
        </p:nvSpPr>
        <p:spPr/>
        <p:txBody>
          <a:bodyPr/>
          <a:p>
            <a:pPr fontAlgn="auto"/>
            <a:endParaRPr lang="zh-CN" altLang="en-US" strike="noStrike" noProof="1"/>
          </a:p>
        </p:txBody>
      </p:sp>
      <p:sp>
        <p:nvSpPr>
          <p:cNvPr id="9" name="灯片编号占位符 8"/>
          <p:cNvSpPr>
            <a:spLocks noGrp="true"/>
          </p:cNvSpPr>
          <p:nvPr>
            <p:ph type="sldNum" sz="quarter" idx="12"/>
          </p:nvPr>
        </p:nvSpPr>
        <p:spPr/>
        <p:txBody>
          <a:bodyPr/>
          <a:p>
            <a:pPr fontAlgn="auto"/>
            <a:fld id="{49AE70B2-8BF9-45C0-BB95-33D1B9D3A854}" type="slidenum">
              <a:rPr lang="zh-CN" altLang="en-US" sz="3740" strike="noStrike" noProof="1" smtClean="0">
                <a:latin typeface="+mn-lt"/>
                <a:ea typeface="+mn-ea"/>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a:xfrm>
            <a:off x="2079248" y="8626827"/>
            <a:ext cx="26085106" cy="4133947"/>
          </a:xfrm>
        </p:spPr>
        <p:txBody>
          <a:bodyPr>
            <a:normAutofit/>
          </a:bodyPr>
          <a:lstStyle>
            <a:lvl1pPr algn="ctr">
              <a:defRPr sz="14970" b="0">
                <a:effectLst>
                  <a:outerShdw blurRad="38100" dist="38100" dir="2700000" algn="tl">
                    <a:srgbClr val="000000">
                      <a:alpha val="43137"/>
                    </a:srgbClr>
                  </a:outerShdw>
                </a:effectLst>
              </a:defRPr>
            </a:lvl1pPr>
          </a:lstStyle>
          <a:p>
            <a:pPr fontAlgn="auto"/>
            <a:r>
              <a:rPr lang="zh-CN" altLang="en-US" sz="14970" strike="noStrike" noProof="1" dirty="0"/>
              <a:t>单击此处编辑母版标题样式</a:t>
            </a:r>
            <a:endParaRPr lang="zh-CN" altLang="en-US" strike="noStrike" noProof="1" dirty="0"/>
          </a:p>
        </p:txBody>
      </p:sp>
      <p:sp>
        <p:nvSpPr>
          <p:cNvPr id="3" name="日期占位符 2"/>
          <p:cNvSpPr>
            <a:spLocks noGrp="true"/>
          </p:cNvSpPr>
          <p:nvPr>
            <p:ph type="dt" sz="half" idx="10"/>
          </p:nvPr>
        </p:nvSpPr>
        <p:spPr/>
        <p:txBody>
          <a:bodyPr/>
          <a:p>
            <a:pPr fontAlgn="auto"/>
            <a:fld id="{760FBDFE-C587-4B4C-A407-44438C67B59E}" type="datetimeFigureOut">
              <a:rPr lang="zh-CN" altLang="en-US" sz="3740" strike="noStrike" noProof="1" smtClean="0">
                <a:latin typeface="+mn-lt"/>
                <a:ea typeface="+mn-ea"/>
                <a:cs typeface="+mn-cs"/>
              </a:rPr>
            </a:fld>
            <a:endParaRPr lang="zh-CN" altLang="en-US" strike="noStrike" noProof="1"/>
          </a:p>
        </p:txBody>
      </p:sp>
      <p:sp>
        <p:nvSpPr>
          <p:cNvPr id="4" name="页脚占位符 3"/>
          <p:cNvSpPr>
            <a:spLocks noGrp="true"/>
          </p:cNvSpPr>
          <p:nvPr>
            <p:ph type="ftr" sz="quarter" idx="11"/>
          </p:nvPr>
        </p:nvSpPr>
        <p:spPr/>
        <p:txBody>
          <a:bodyPr/>
          <a:p>
            <a:pPr fontAlgn="auto"/>
            <a:endParaRPr lang="zh-CN" altLang="en-US" strike="noStrike" noProof="1"/>
          </a:p>
        </p:txBody>
      </p:sp>
      <p:sp>
        <p:nvSpPr>
          <p:cNvPr id="5" name="灯片编号占位符 4"/>
          <p:cNvSpPr>
            <a:spLocks noGrp="true"/>
          </p:cNvSpPr>
          <p:nvPr>
            <p:ph type="sldNum" sz="quarter" idx="12"/>
          </p:nvPr>
        </p:nvSpPr>
        <p:spPr/>
        <p:txBody>
          <a:bodyPr/>
          <a:p>
            <a:pPr fontAlgn="auto"/>
            <a:fld id="{49AE70B2-8BF9-45C0-BB95-33D1B9D3A854}" type="slidenum">
              <a:rPr lang="zh-CN" altLang="en-US" sz="3740" strike="noStrike" noProof="1" smtClean="0">
                <a:latin typeface="+mn-lt"/>
                <a:ea typeface="+mn-ea"/>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fontAlgn="auto"/>
            <a:fld id="{760FBDFE-C587-4B4C-A407-44438C67B59E}" type="datetimeFigureOut">
              <a:rPr lang="zh-CN" altLang="en-US" sz="3740" strike="noStrike" noProof="1" smtClean="0">
                <a:latin typeface="+mn-lt"/>
                <a:ea typeface="+mn-ea"/>
                <a:cs typeface="+mn-cs"/>
              </a:rPr>
            </a:fld>
            <a:endParaRPr lang="zh-CN" altLang="en-US" strike="noStrike" noProof="1"/>
          </a:p>
        </p:txBody>
      </p:sp>
      <p:sp>
        <p:nvSpPr>
          <p:cNvPr id="3" name="页脚占位符 2"/>
          <p:cNvSpPr>
            <a:spLocks noGrp="true"/>
          </p:cNvSpPr>
          <p:nvPr>
            <p:ph type="ftr" sz="quarter" idx="11"/>
          </p:nvPr>
        </p:nvSpPr>
        <p:spPr/>
        <p:txBody>
          <a:bodyPr/>
          <a:p>
            <a:pPr fontAlgn="auto"/>
            <a:endParaRPr lang="zh-CN" altLang="en-US" strike="noStrike" noProof="1"/>
          </a:p>
        </p:txBody>
      </p:sp>
      <p:sp>
        <p:nvSpPr>
          <p:cNvPr id="4" name="灯片编号占位符 3"/>
          <p:cNvSpPr>
            <a:spLocks noGrp="true"/>
          </p:cNvSpPr>
          <p:nvPr>
            <p:ph type="sldNum" sz="quarter" idx="12"/>
          </p:nvPr>
        </p:nvSpPr>
        <p:spPr/>
        <p:txBody>
          <a:bodyPr/>
          <a:p>
            <a:pPr fontAlgn="auto"/>
            <a:fld id="{49AE70B2-8BF9-45C0-BB95-33D1B9D3A854}" type="slidenum">
              <a:rPr lang="zh-CN" altLang="en-US" sz="3740" strike="noStrike" noProof="1" smtClean="0">
                <a:latin typeface="+mn-lt"/>
                <a:ea typeface="+mn-ea"/>
                <a:cs typeface="+mn-cs"/>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hasCustomPrompt="true"/>
          </p:nvPr>
        </p:nvSpPr>
        <p:spPr>
          <a:xfrm>
            <a:off x="1604327" y="396067"/>
            <a:ext cx="10332238" cy="4990440"/>
          </a:xfrm>
        </p:spPr>
        <p:txBody>
          <a:bodyPr anchor="ctr" anchorCtr="false">
            <a:normAutofit/>
          </a:bodyPr>
          <a:lstStyle>
            <a:lvl1pPr>
              <a:defRPr sz="7485" b="1">
                <a:effectLst>
                  <a:outerShdw blurRad="38100" dist="38100" dir="2700000" algn="tl">
                    <a:srgbClr val="000000">
                      <a:alpha val="43137"/>
                    </a:srgbClr>
                  </a:outerShdw>
                </a:effectLst>
              </a:defRPr>
            </a:lvl1pPr>
          </a:lstStyle>
          <a:p>
            <a:pPr fontAlgn="auto"/>
            <a:r>
              <a:rPr lang="zh-CN" altLang="en-US" sz="7485" strike="noStrike" noProof="1" dirty="0"/>
              <a:t>单击此处编辑标题</a:t>
            </a:r>
            <a:endParaRPr lang="zh-CN" altLang="en-US" strike="noStrike" noProof="1" dirty="0"/>
          </a:p>
        </p:txBody>
      </p:sp>
      <p:sp>
        <p:nvSpPr>
          <p:cNvPr id="3" name="图片占位符 2"/>
          <p:cNvSpPr>
            <a:spLocks noGrp="true" noChangeAspect="true"/>
          </p:cNvSpPr>
          <p:nvPr>
            <p:ph type="pic" idx="1"/>
          </p:nvPr>
        </p:nvSpPr>
        <p:spPr>
          <a:xfrm>
            <a:off x="12859484" y="2389978"/>
            <a:ext cx="14430641" cy="15887718"/>
          </a:xfrm>
        </p:spPr>
        <p:txBody>
          <a:bodyPr/>
          <a:lstStyle>
            <a:lvl1pPr marL="0" indent="0">
              <a:buNone/>
              <a:defRPr sz="9980"/>
            </a:lvl1pPr>
            <a:lvl2pPr marL="1425575" indent="0">
              <a:buNone/>
              <a:defRPr sz="8730"/>
            </a:lvl2pPr>
            <a:lvl3pPr marL="2851785" indent="0">
              <a:buNone/>
              <a:defRPr sz="7485"/>
            </a:lvl3pPr>
            <a:lvl4pPr marL="4277360" indent="0">
              <a:buNone/>
              <a:defRPr sz="6235"/>
            </a:lvl4pPr>
            <a:lvl5pPr marL="5703570" indent="0">
              <a:buNone/>
              <a:defRPr sz="6235"/>
            </a:lvl5pPr>
            <a:lvl6pPr marL="7129145" indent="0">
              <a:buNone/>
              <a:defRPr sz="6235"/>
            </a:lvl6pPr>
            <a:lvl7pPr marL="8555355" indent="0">
              <a:buNone/>
              <a:defRPr sz="6235"/>
            </a:lvl7pPr>
            <a:lvl8pPr marL="9980930" indent="0">
              <a:buNone/>
              <a:defRPr sz="6235"/>
            </a:lvl8pPr>
            <a:lvl9pPr marL="11406505" indent="0">
              <a:buNone/>
              <a:defRPr sz="6235"/>
            </a:lvl9pPr>
          </a:lstStyle>
          <a:p>
            <a:pPr fontAlgn="auto"/>
            <a:endParaRPr lang="zh-CN" altLang="en-US" strike="noStrike" noProof="1" dirty="0"/>
          </a:p>
        </p:txBody>
      </p:sp>
      <p:sp>
        <p:nvSpPr>
          <p:cNvPr id="4" name="文本占位符 3"/>
          <p:cNvSpPr>
            <a:spLocks noGrp="true"/>
          </p:cNvSpPr>
          <p:nvPr>
            <p:ph type="body" sz="half" idx="2"/>
          </p:nvPr>
        </p:nvSpPr>
        <p:spPr>
          <a:xfrm>
            <a:off x="1616929" y="6416280"/>
            <a:ext cx="10332238" cy="11886952"/>
          </a:xfrm>
        </p:spPr>
        <p:txBody>
          <a:bodyPr>
            <a:normAutofit/>
          </a:bodyPr>
          <a:lstStyle>
            <a:lvl1pPr marL="0" indent="0">
              <a:lnSpc>
                <a:spcPct val="150000"/>
              </a:lnSpc>
              <a:buNone/>
              <a:defRPr sz="4990"/>
            </a:lvl1pPr>
            <a:lvl2pPr marL="1425575" indent="0">
              <a:buNone/>
              <a:defRPr sz="4365"/>
            </a:lvl2pPr>
            <a:lvl3pPr marL="2851785" indent="0">
              <a:buNone/>
              <a:defRPr sz="3740"/>
            </a:lvl3pPr>
            <a:lvl4pPr marL="4277360" indent="0">
              <a:buNone/>
              <a:defRPr sz="3120"/>
            </a:lvl4pPr>
            <a:lvl5pPr marL="5703570" indent="0">
              <a:buNone/>
              <a:defRPr sz="3120"/>
            </a:lvl5pPr>
            <a:lvl6pPr marL="7129145" indent="0">
              <a:buNone/>
              <a:defRPr sz="3120"/>
            </a:lvl6pPr>
            <a:lvl7pPr marL="8555355" indent="0">
              <a:buNone/>
              <a:defRPr sz="3120"/>
            </a:lvl7pPr>
            <a:lvl8pPr marL="9980930" indent="0">
              <a:buNone/>
              <a:defRPr sz="3120"/>
            </a:lvl8pPr>
            <a:lvl9pPr marL="11406505" indent="0">
              <a:buNone/>
              <a:defRPr sz="3120"/>
            </a:lvl9pPr>
          </a:lstStyle>
          <a:p>
            <a:pPr lvl="0" fontAlgn="auto"/>
            <a:r>
              <a:rPr lang="zh-CN" altLang="en-US" sz="4990" strike="noStrike" noProof="1" dirty="0"/>
              <a:t>单击此处编辑母版文本样式</a:t>
            </a:r>
            <a:endParaRPr lang="zh-CN" altLang="en-US" strike="noStrike" noProof="1" dirty="0"/>
          </a:p>
        </p:txBody>
      </p:sp>
      <p:sp>
        <p:nvSpPr>
          <p:cNvPr id="5" name="日期占位符 4"/>
          <p:cNvSpPr>
            <a:spLocks noGrp="true"/>
          </p:cNvSpPr>
          <p:nvPr>
            <p:ph type="dt" sz="half" idx="10"/>
          </p:nvPr>
        </p:nvSpPr>
        <p:spPr/>
        <p:txBody>
          <a:bodyPr/>
          <a:p>
            <a:pPr fontAlgn="auto"/>
            <a:fld id="{760FBDFE-C587-4B4C-A407-44438C67B59E}" type="datetimeFigureOut">
              <a:rPr lang="zh-CN" altLang="en-US" sz="3740" strike="noStrike" noProof="1" smtClean="0">
                <a:latin typeface="+mn-lt"/>
                <a:ea typeface="+mn-ea"/>
                <a:cs typeface="+mn-cs"/>
              </a:rPr>
            </a:fld>
            <a:endParaRPr lang="zh-CN" altLang="en-US" strike="noStrike" noProof="1"/>
          </a:p>
        </p:txBody>
      </p:sp>
      <p:sp>
        <p:nvSpPr>
          <p:cNvPr id="6" name="页脚占位符 5"/>
          <p:cNvSpPr>
            <a:spLocks noGrp="true"/>
          </p:cNvSpPr>
          <p:nvPr>
            <p:ph type="ftr" sz="quarter" idx="11"/>
          </p:nvPr>
        </p:nvSpPr>
        <p:spPr/>
        <p:txBody>
          <a:bodyPr/>
          <a:p>
            <a:pPr fontAlgn="auto"/>
            <a:endParaRPr lang="zh-CN" altLang="en-US" strike="noStrike" noProof="1"/>
          </a:p>
        </p:txBody>
      </p:sp>
      <p:sp>
        <p:nvSpPr>
          <p:cNvPr id="7" name="灯片编号占位符 6"/>
          <p:cNvSpPr>
            <a:spLocks noGrp="true"/>
          </p:cNvSpPr>
          <p:nvPr>
            <p:ph type="sldNum" sz="quarter" idx="12"/>
          </p:nvPr>
        </p:nvSpPr>
        <p:spPr/>
        <p:txBody>
          <a:bodyPr/>
          <a:p>
            <a:pPr fontAlgn="auto"/>
            <a:fld id="{49AE70B2-8BF9-45C0-BB95-33D1B9D3A854}" type="slidenum">
              <a:rPr lang="zh-CN" altLang="en-US" sz="3740" strike="noStrike" noProof="1" smtClean="0">
                <a:latin typeface="+mn-lt"/>
                <a:ea typeface="+mn-ea"/>
                <a:cs typeface="+mn-cs"/>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24370717" y="1138692"/>
            <a:ext cx="3793637" cy="18125001"/>
          </a:xfrm>
        </p:spPr>
        <p:txBody>
          <a:bodyPr vert="eaVert">
            <a:normAutofit/>
          </a:bodyPr>
          <a:lstStyle>
            <a:lvl1pPr>
              <a:defRPr sz="11225"/>
            </a:lvl1pPr>
          </a:lstStyle>
          <a:p>
            <a:pPr fontAlgn="auto"/>
            <a:r>
              <a:rPr lang="zh-CN" altLang="en-US" sz="11225" strike="noStrike" noProof="1"/>
              <a:t>单击此处编辑母版标题样式</a:t>
            </a:r>
            <a:endParaRPr lang="zh-CN" altLang="en-US" strike="noStrike" noProof="1"/>
          </a:p>
        </p:txBody>
      </p:sp>
      <p:sp>
        <p:nvSpPr>
          <p:cNvPr id="3" name="竖排文字占位符 2"/>
          <p:cNvSpPr>
            <a:spLocks noGrp="true"/>
          </p:cNvSpPr>
          <p:nvPr>
            <p:ph type="body" orient="vert" idx="1"/>
          </p:nvPr>
        </p:nvSpPr>
        <p:spPr>
          <a:xfrm>
            <a:off x="2079248" y="1138692"/>
            <a:ext cx="22027716" cy="18125001"/>
          </a:xfrm>
        </p:spPr>
        <p:txBody>
          <a:bodyPr vert="eaVert"/>
          <a:lstStyle/>
          <a:p>
            <a:pPr lvl="0" fontAlgn="auto"/>
            <a:r>
              <a:rPr lang="zh-CN" altLang="en-US" sz="7485" strike="noStrike" noProof="1" dirty="0"/>
              <a:t>单击此处编辑母版文本样式</a:t>
            </a:r>
            <a:endParaRPr lang="zh-CN" altLang="en-US" strike="noStrike" noProof="1" dirty="0"/>
          </a:p>
          <a:p>
            <a:pPr lvl="1" fontAlgn="auto"/>
            <a:r>
              <a:rPr lang="zh-CN" altLang="en-US" sz="6235" strike="noStrike" noProof="1" dirty="0"/>
              <a:t>第二级</a:t>
            </a:r>
            <a:endParaRPr lang="zh-CN" altLang="en-US" strike="noStrike" noProof="1" dirty="0"/>
          </a:p>
          <a:p>
            <a:pPr lvl="2" fontAlgn="auto"/>
            <a:r>
              <a:rPr lang="zh-CN" altLang="en-US" sz="5615" strike="noStrike" noProof="1" dirty="0"/>
              <a:t>第三级</a:t>
            </a:r>
            <a:endParaRPr lang="zh-CN" altLang="en-US" strike="noStrike" noProof="1" dirty="0"/>
          </a:p>
          <a:p>
            <a:pPr lvl="3" fontAlgn="auto"/>
            <a:r>
              <a:rPr lang="zh-CN" altLang="en-US" sz="5615" strike="noStrike" noProof="1" dirty="0"/>
              <a:t>第四级</a:t>
            </a:r>
            <a:endParaRPr lang="zh-CN" altLang="en-US" strike="noStrike" noProof="1" dirty="0"/>
          </a:p>
          <a:p>
            <a:pPr lvl="4" fontAlgn="auto"/>
            <a:r>
              <a:rPr lang="zh-CN" altLang="en-US" sz="5615" strike="noStrike" noProof="1" dirty="0"/>
              <a:t>第五级</a:t>
            </a:r>
            <a:endParaRPr lang="zh-CN" altLang="en-US" strike="noStrike" noProof="1" dirty="0"/>
          </a:p>
        </p:txBody>
      </p:sp>
      <p:sp>
        <p:nvSpPr>
          <p:cNvPr id="4" name="日期占位符 3"/>
          <p:cNvSpPr>
            <a:spLocks noGrp="true"/>
          </p:cNvSpPr>
          <p:nvPr>
            <p:ph type="dt" sz="half" idx="10"/>
          </p:nvPr>
        </p:nvSpPr>
        <p:spPr/>
        <p:txBody>
          <a:bodyPr/>
          <a:p>
            <a:pPr fontAlgn="auto"/>
            <a:fld id="{760FBDFE-C587-4B4C-A407-44438C67B59E}" type="datetimeFigureOut">
              <a:rPr lang="zh-CN" altLang="en-US" sz="3740" strike="noStrike" noProof="1" smtClean="0">
                <a:latin typeface="+mn-lt"/>
                <a:ea typeface="+mn-ea"/>
                <a:cs typeface="+mn-cs"/>
              </a:rPr>
            </a:fld>
            <a:endParaRPr lang="zh-CN" altLang="en-US" strike="noStrike" noProof="1"/>
          </a:p>
        </p:txBody>
      </p:sp>
      <p:sp>
        <p:nvSpPr>
          <p:cNvPr id="5" name="页脚占位符 4"/>
          <p:cNvSpPr>
            <a:spLocks noGrp="true"/>
          </p:cNvSpPr>
          <p:nvPr>
            <p:ph type="ftr" sz="quarter" idx="11"/>
          </p:nvPr>
        </p:nvSpPr>
        <p:spPr/>
        <p:txBody>
          <a:bodyPr/>
          <a:p>
            <a:pPr fontAlgn="auto"/>
            <a:endParaRPr lang="zh-CN" altLang="en-US" strike="noStrike" noProof="1"/>
          </a:p>
        </p:txBody>
      </p:sp>
      <p:sp>
        <p:nvSpPr>
          <p:cNvPr id="6" name="灯片编号占位符 5"/>
          <p:cNvSpPr>
            <a:spLocks noGrp="true"/>
          </p:cNvSpPr>
          <p:nvPr>
            <p:ph type="sldNum" sz="quarter" idx="12"/>
          </p:nvPr>
        </p:nvSpPr>
        <p:spPr/>
        <p:txBody>
          <a:bodyPr/>
          <a:p>
            <a:pPr fontAlgn="auto"/>
            <a:fld id="{49AE70B2-8BF9-45C0-BB95-33D1B9D3A854}" type="slidenum">
              <a:rPr lang="zh-CN" altLang="en-US" sz="3740" strike="noStrike" noProof="1" smtClean="0">
                <a:latin typeface="+mn-lt"/>
                <a:ea typeface="+mn-ea"/>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标题占位符 1"/>
          <p:cNvSpPr>
            <a:spLocks noGrp="true"/>
          </p:cNvSpPr>
          <p:nvPr>
            <p:ph type="title"/>
          </p:nvPr>
        </p:nvSpPr>
        <p:spPr>
          <a:xfrm>
            <a:off x="2079625" y="1138238"/>
            <a:ext cx="26084213" cy="4133850"/>
          </a:xfrm>
          <a:prstGeom prst="rect">
            <a:avLst/>
          </a:prstGeom>
        </p:spPr>
        <p:txBody>
          <a:bodyPr vert="horz" lIns="91440" tIns="45720" rIns="91440" bIns="45720" rtlCol="0" anchor="ctr">
            <a:normAutofit/>
          </a:bodyPr>
          <a:lstStyle/>
          <a:p>
            <a:pPr fontAlgn="auto"/>
            <a:r>
              <a:rPr lang="zh-CN" altLang="en-US" sz="12475" strike="noStrike" noProof="1" dirty="0"/>
              <a:t>单击此处编辑母版标题样式</a:t>
            </a:r>
            <a:endParaRPr lang="zh-CN" altLang="en-US" strike="noStrike" noProof="1" dirty="0"/>
          </a:p>
        </p:txBody>
      </p:sp>
      <p:sp>
        <p:nvSpPr>
          <p:cNvPr id="3" name="文本占位符 2"/>
          <p:cNvSpPr>
            <a:spLocks noGrp="true"/>
          </p:cNvSpPr>
          <p:nvPr>
            <p:ph type="body" idx="1"/>
          </p:nvPr>
        </p:nvSpPr>
        <p:spPr>
          <a:xfrm>
            <a:off x="2079625" y="5692775"/>
            <a:ext cx="26084213" cy="13571538"/>
          </a:xfrm>
          <a:prstGeom prst="rect">
            <a:avLst/>
          </a:prstGeom>
        </p:spPr>
        <p:txBody>
          <a:bodyPr vert="horz" lIns="91440" tIns="45720" rIns="91440" bIns="45720" rtlCol="0">
            <a:normAutofit/>
          </a:bodyPr>
          <a:lstStyle/>
          <a:p>
            <a:pPr lvl="0" fontAlgn="auto"/>
            <a:r>
              <a:rPr lang="zh-CN" altLang="en-US" sz="7485" strike="noStrike" noProof="1" dirty="0"/>
              <a:t>单击此处编辑母版文本样式</a:t>
            </a:r>
            <a:endParaRPr lang="zh-CN" altLang="en-US" strike="noStrike" noProof="1" dirty="0"/>
          </a:p>
          <a:p>
            <a:pPr lvl="1" fontAlgn="auto"/>
            <a:r>
              <a:rPr lang="zh-CN" altLang="en-US" sz="6235" strike="noStrike" noProof="1" dirty="0"/>
              <a:t>第二级</a:t>
            </a:r>
            <a:endParaRPr lang="zh-CN" altLang="en-US" strike="noStrike" noProof="1" dirty="0"/>
          </a:p>
          <a:p>
            <a:pPr lvl="2" fontAlgn="auto"/>
            <a:r>
              <a:rPr lang="zh-CN" altLang="en-US" sz="5615" strike="noStrike" noProof="1" dirty="0"/>
              <a:t>第三级</a:t>
            </a:r>
            <a:endParaRPr lang="zh-CN" altLang="en-US" strike="noStrike" noProof="1" dirty="0"/>
          </a:p>
          <a:p>
            <a:pPr lvl="3" fontAlgn="auto"/>
            <a:r>
              <a:rPr lang="zh-CN" altLang="en-US" sz="5615" strike="noStrike" noProof="1" dirty="0"/>
              <a:t>第四级</a:t>
            </a:r>
            <a:endParaRPr lang="zh-CN" altLang="en-US" strike="noStrike" noProof="1" dirty="0"/>
          </a:p>
          <a:p>
            <a:pPr lvl="4" fontAlgn="auto"/>
            <a:r>
              <a:rPr lang="zh-CN" altLang="en-US" sz="5615" strike="noStrike" noProof="1" dirty="0"/>
              <a:t>第五级</a:t>
            </a:r>
            <a:endParaRPr lang="zh-CN" altLang="en-US" strike="noStrike" noProof="1" dirty="0"/>
          </a:p>
        </p:txBody>
      </p:sp>
      <p:sp>
        <p:nvSpPr>
          <p:cNvPr id="4" name="日期占位符 3"/>
          <p:cNvSpPr>
            <a:spLocks noGrp="true"/>
          </p:cNvSpPr>
          <p:nvPr>
            <p:ph type="dt" sz="half" idx="2"/>
          </p:nvPr>
        </p:nvSpPr>
        <p:spPr>
          <a:xfrm>
            <a:off x="2079625" y="19823113"/>
            <a:ext cx="6804025" cy="1138238"/>
          </a:xfrm>
          <a:prstGeom prst="rect">
            <a:avLst/>
          </a:prstGeom>
        </p:spPr>
        <p:txBody>
          <a:bodyPr vert="horz" lIns="91440" tIns="45720" rIns="91440" bIns="45720" rtlCol="0" anchor="ctr">
            <a:normAutofit/>
          </a:bodyPr>
          <a:lstStyle>
            <a:lvl1pPr algn="l">
              <a:defRPr sz="3740">
                <a:solidFill>
                  <a:schemeClr val="tx1">
                    <a:tint val="75000"/>
                  </a:schemeClr>
                </a:solidFill>
              </a:defRPr>
            </a:lvl1pPr>
          </a:lstStyle>
          <a:p>
            <a:pPr fontAlgn="auto"/>
            <a:fld id="{760FBDFE-C587-4B4C-A407-44438C67B59E}" type="datetimeFigureOut">
              <a:rPr lang="zh-CN" altLang="en-US" sz="3740" strike="noStrike" noProof="1" smtClean="0">
                <a:latin typeface="+mn-lt"/>
                <a:ea typeface="+mn-ea"/>
                <a:cs typeface="+mn-cs"/>
              </a:rPr>
            </a:fld>
            <a:endParaRPr lang="zh-CN" altLang="en-US" strike="noStrike" noProof="1"/>
          </a:p>
        </p:txBody>
      </p:sp>
      <p:sp>
        <p:nvSpPr>
          <p:cNvPr id="5" name="页脚占位符 4"/>
          <p:cNvSpPr>
            <a:spLocks noGrp="true"/>
          </p:cNvSpPr>
          <p:nvPr>
            <p:ph type="ftr" sz="quarter" idx="3"/>
          </p:nvPr>
        </p:nvSpPr>
        <p:spPr>
          <a:xfrm>
            <a:off x="10018713" y="19823113"/>
            <a:ext cx="10206038" cy="1138238"/>
          </a:xfrm>
          <a:prstGeom prst="rect">
            <a:avLst/>
          </a:prstGeom>
        </p:spPr>
        <p:txBody>
          <a:bodyPr vert="horz" lIns="91440" tIns="45720" rIns="91440" bIns="45720" rtlCol="0" anchor="ctr">
            <a:normAutofit/>
          </a:bodyPr>
          <a:lstStyle>
            <a:lvl1pPr algn="ctr">
              <a:defRPr sz="3740">
                <a:solidFill>
                  <a:schemeClr val="tx1">
                    <a:tint val="75000"/>
                  </a:schemeClr>
                </a:solidFill>
              </a:defRPr>
            </a:lvl1pPr>
          </a:lstStyle>
          <a:p>
            <a:pPr fontAlgn="auto"/>
            <a:endParaRPr lang="zh-CN" altLang="en-US" strike="noStrike" noProof="1"/>
          </a:p>
        </p:txBody>
      </p:sp>
      <p:sp>
        <p:nvSpPr>
          <p:cNvPr id="6" name="灯片编号占位符 5"/>
          <p:cNvSpPr>
            <a:spLocks noGrp="true"/>
          </p:cNvSpPr>
          <p:nvPr>
            <p:ph type="sldNum" sz="quarter" idx="4"/>
          </p:nvPr>
        </p:nvSpPr>
        <p:spPr>
          <a:xfrm>
            <a:off x="21359813" y="19823113"/>
            <a:ext cx="6804025" cy="1138238"/>
          </a:xfrm>
          <a:prstGeom prst="rect">
            <a:avLst/>
          </a:prstGeom>
        </p:spPr>
        <p:txBody>
          <a:bodyPr vert="horz" lIns="91440" tIns="45720" rIns="91440" bIns="45720" rtlCol="0" anchor="ctr">
            <a:normAutofit/>
          </a:bodyPr>
          <a:lstStyle>
            <a:lvl1pPr algn="r">
              <a:defRPr sz="3740">
                <a:solidFill>
                  <a:schemeClr val="tx1">
                    <a:tint val="75000"/>
                  </a:schemeClr>
                </a:solidFill>
              </a:defRPr>
            </a:lvl1pPr>
          </a:lstStyle>
          <a:p>
            <a:pPr fontAlgn="auto"/>
            <a:fld id="{49AE70B2-8BF9-45C0-BB95-33D1B9D3A854}" type="slidenum">
              <a:rPr lang="zh-CN" altLang="en-US" sz="3740"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defTabSz="2851785" rtl="0" eaLnBrk="1" latinLnBrk="0" hangingPunct="1">
        <a:lnSpc>
          <a:spcPct val="90000"/>
        </a:lnSpc>
        <a:spcBef>
          <a:spcPct val="0"/>
        </a:spcBef>
        <a:buNone/>
        <a:defRPr sz="12475" kern="1200">
          <a:solidFill>
            <a:schemeClr val="tx1"/>
          </a:solidFill>
          <a:latin typeface="+mj-lt"/>
          <a:ea typeface="+mj-ea"/>
          <a:cs typeface="+mj-cs"/>
        </a:defRPr>
      </a:lvl1pPr>
    </p:titleStyle>
    <p:bodyStyle>
      <a:lvl1pPr marL="713105" indent="-713105" algn="l" defTabSz="2851785" rtl="0" eaLnBrk="1" latinLnBrk="0" hangingPunct="1">
        <a:lnSpc>
          <a:spcPct val="90000"/>
        </a:lnSpc>
        <a:spcBef>
          <a:spcPct val="625000"/>
        </a:spcBef>
        <a:buFont typeface="Arial" panose="02080604020202020204" pitchFamily="34" charset="0"/>
        <a:buChar char="•"/>
        <a:defRPr sz="7485" kern="1200">
          <a:solidFill>
            <a:schemeClr val="tx1"/>
          </a:solidFill>
          <a:latin typeface="+mn-lt"/>
          <a:ea typeface="+mn-ea"/>
          <a:cs typeface="+mn-cs"/>
        </a:defRPr>
      </a:lvl1pPr>
      <a:lvl2pPr marL="2138680" indent="-713105" algn="l" defTabSz="2851785" rtl="0" eaLnBrk="1" latinLnBrk="0" hangingPunct="1">
        <a:lnSpc>
          <a:spcPct val="90000"/>
        </a:lnSpc>
        <a:spcBef>
          <a:spcPts val="1565"/>
        </a:spcBef>
        <a:buFont typeface="Arial" panose="02080604020202020204" pitchFamily="34" charset="0"/>
        <a:buChar char="•"/>
        <a:defRPr sz="6235" kern="1200">
          <a:solidFill>
            <a:schemeClr val="tx1"/>
          </a:solidFill>
          <a:latin typeface="+mn-lt"/>
          <a:ea typeface="+mn-ea"/>
          <a:cs typeface="+mn-cs"/>
        </a:defRPr>
      </a:lvl2pPr>
      <a:lvl3pPr marL="3564890" indent="-713105" algn="l" defTabSz="2851785" rtl="0" eaLnBrk="1" latinLnBrk="0" hangingPunct="1">
        <a:lnSpc>
          <a:spcPct val="90000"/>
        </a:lnSpc>
        <a:spcBef>
          <a:spcPts val="1565"/>
        </a:spcBef>
        <a:buFont typeface="Arial" panose="02080604020202020204" pitchFamily="34" charset="0"/>
        <a:buChar char="•"/>
        <a:defRPr sz="5615" kern="1200">
          <a:solidFill>
            <a:schemeClr val="tx1"/>
          </a:solidFill>
          <a:latin typeface="+mn-lt"/>
          <a:ea typeface="+mn-ea"/>
          <a:cs typeface="+mn-cs"/>
        </a:defRPr>
      </a:lvl3pPr>
      <a:lvl4pPr marL="4990465" indent="-713105" algn="l" defTabSz="2851785" rtl="0" eaLnBrk="1" latinLnBrk="0" hangingPunct="1">
        <a:lnSpc>
          <a:spcPct val="90000"/>
        </a:lnSpc>
        <a:spcBef>
          <a:spcPts val="1565"/>
        </a:spcBef>
        <a:buFont typeface="Arial" panose="02080604020202020204" pitchFamily="34" charset="0"/>
        <a:buChar char="•"/>
        <a:defRPr sz="5615" kern="1200">
          <a:solidFill>
            <a:schemeClr val="tx1"/>
          </a:solidFill>
          <a:latin typeface="+mn-lt"/>
          <a:ea typeface="+mn-ea"/>
          <a:cs typeface="+mn-cs"/>
        </a:defRPr>
      </a:lvl4pPr>
      <a:lvl5pPr marL="6416040" indent="-713105" algn="l" defTabSz="2851785" rtl="0" eaLnBrk="1" latinLnBrk="0" hangingPunct="1">
        <a:lnSpc>
          <a:spcPct val="90000"/>
        </a:lnSpc>
        <a:spcBef>
          <a:spcPts val="1565"/>
        </a:spcBef>
        <a:buFont typeface="Arial" panose="02080604020202020204" pitchFamily="34" charset="0"/>
        <a:buChar char="•"/>
        <a:defRPr sz="5615" kern="1200">
          <a:solidFill>
            <a:schemeClr val="tx1"/>
          </a:solidFill>
          <a:latin typeface="+mn-lt"/>
          <a:ea typeface="+mn-ea"/>
          <a:cs typeface="+mn-cs"/>
        </a:defRPr>
      </a:lvl5pPr>
      <a:lvl6pPr marL="7842250" indent="-713105" algn="l" defTabSz="2851785" rtl="0" eaLnBrk="1" latinLnBrk="0" hangingPunct="1">
        <a:lnSpc>
          <a:spcPct val="90000"/>
        </a:lnSpc>
        <a:spcBef>
          <a:spcPts val="1565"/>
        </a:spcBef>
        <a:buFont typeface="Arial" panose="02080604020202020204" pitchFamily="34" charset="0"/>
        <a:buChar char="•"/>
        <a:defRPr sz="5615" kern="1200">
          <a:solidFill>
            <a:schemeClr val="tx1"/>
          </a:solidFill>
          <a:latin typeface="+mn-lt"/>
          <a:ea typeface="+mn-ea"/>
          <a:cs typeface="+mn-cs"/>
        </a:defRPr>
      </a:lvl6pPr>
      <a:lvl7pPr marL="9267825" indent="-713105" algn="l" defTabSz="2851785" rtl="0" eaLnBrk="1" latinLnBrk="0" hangingPunct="1">
        <a:lnSpc>
          <a:spcPct val="90000"/>
        </a:lnSpc>
        <a:spcBef>
          <a:spcPts val="1565"/>
        </a:spcBef>
        <a:buFont typeface="Arial" panose="02080604020202020204" pitchFamily="34" charset="0"/>
        <a:buChar char="•"/>
        <a:defRPr sz="5615" kern="1200">
          <a:solidFill>
            <a:schemeClr val="tx1"/>
          </a:solidFill>
          <a:latin typeface="+mn-lt"/>
          <a:ea typeface="+mn-ea"/>
          <a:cs typeface="+mn-cs"/>
        </a:defRPr>
      </a:lvl7pPr>
      <a:lvl8pPr marL="10694035" indent="-713105" algn="l" defTabSz="2851785" rtl="0" eaLnBrk="1" latinLnBrk="0" hangingPunct="1">
        <a:lnSpc>
          <a:spcPct val="90000"/>
        </a:lnSpc>
        <a:spcBef>
          <a:spcPts val="1565"/>
        </a:spcBef>
        <a:buFont typeface="Arial" panose="02080604020202020204" pitchFamily="34" charset="0"/>
        <a:buChar char="•"/>
        <a:defRPr sz="5615" kern="1200">
          <a:solidFill>
            <a:schemeClr val="tx1"/>
          </a:solidFill>
          <a:latin typeface="+mn-lt"/>
          <a:ea typeface="+mn-ea"/>
          <a:cs typeface="+mn-cs"/>
        </a:defRPr>
      </a:lvl8pPr>
      <a:lvl9pPr marL="12119610" indent="-713105" algn="l" defTabSz="2851785" rtl="0" eaLnBrk="1" latinLnBrk="0" hangingPunct="1">
        <a:lnSpc>
          <a:spcPct val="90000"/>
        </a:lnSpc>
        <a:spcBef>
          <a:spcPts val="1565"/>
        </a:spcBef>
        <a:buFont typeface="Arial" panose="02080604020202020204" pitchFamily="34" charset="0"/>
        <a:buChar char="•"/>
        <a:defRPr sz="5615" kern="1200">
          <a:solidFill>
            <a:schemeClr val="tx1"/>
          </a:solidFill>
          <a:latin typeface="+mn-lt"/>
          <a:ea typeface="+mn-ea"/>
          <a:cs typeface="+mn-cs"/>
        </a:defRPr>
      </a:lvl9pPr>
    </p:bodyStyle>
    <p:otherStyle>
      <a:defPPr>
        <a:defRPr lang="zh-CN"/>
      </a:defPPr>
      <a:lvl1pPr marL="0" algn="l" defTabSz="2851785" rtl="0" eaLnBrk="1" latinLnBrk="0" hangingPunct="1">
        <a:defRPr sz="5615" kern="1200">
          <a:solidFill>
            <a:schemeClr val="tx1"/>
          </a:solidFill>
          <a:latin typeface="+mn-lt"/>
          <a:ea typeface="+mn-ea"/>
          <a:cs typeface="+mn-cs"/>
        </a:defRPr>
      </a:lvl1pPr>
      <a:lvl2pPr marL="1425575" algn="l" defTabSz="2851785" rtl="0" eaLnBrk="1" latinLnBrk="0" hangingPunct="1">
        <a:defRPr sz="5615" kern="1200">
          <a:solidFill>
            <a:schemeClr val="tx1"/>
          </a:solidFill>
          <a:latin typeface="+mn-lt"/>
          <a:ea typeface="+mn-ea"/>
          <a:cs typeface="+mn-cs"/>
        </a:defRPr>
      </a:lvl2pPr>
      <a:lvl3pPr marL="2851785" algn="l" defTabSz="2851785" rtl="0" eaLnBrk="1" latinLnBrk="0" hangingPunct="1">
        <a:defRPr sz="5615" kern="1200">
          <a:solidFill>
            <a:schemeClr val="tx1"/>
          </a:solidFill>
          <a:latin typeface="+mn-lt"/>
          <a:ea typeface="+mn-ea"/>
          <a:cs typeface="+mn-cs"/>
        </a:defRPr>
      </a:lvl3pPr>
      <a:lvl4pPr marL="4277360" algn="l" defTabSz="2851785" rtl="0" eaLnBrk="1" latinLnBrk="0" hangingPunct="1">
        <a:defRPr sz="5615" kern="1200">
          <a:solidFill>
            <a:schemeClr val="tx1"/>
          </a:solidFill>
          <a:latin typeface="+mn-lt"/>
          <a:ea typeface="+mn-ea"/>
          <a:cs typeface="+mn-cs"/>
        </a:defRPr>
      </a:lvl4pPr>
      <a:lvl5pPr marL="5703570" algn="l" defTabSz="2851785" rtl="0" eaLnBrk="1" latinLnBrk="0" hangingPunct="1">
        <a:defRPr sz="5615" kern="1200">
          <a:solidFill>
            <a:schemeClr val="tx1"/>
          </a:solidFill>
          <a:latin typeface="+mn-lt"/>
          <a:ea typeface="+mn-ea"/>
          <a:cs typeface="+mn-cs"/>
        </a:defRPr>
      </a:lvl5pPr>
      <a:lvl6pPr marL="7129145" algn="l" defTabSz="2851785" rtl="0" eaLnBrk="1" latinLnBrk="0" hangingPunct="1">
        <a:defRPr sz="5615" kern="1200">
          <a:solidFill>
            <a:schemeClr val="tx1"/>
          </a:solidFill>
          <a:latin typeface="+mn-lt"/>
          <a:ea typeface="+mn-ea"/>
          <a:cs typeface="+mn-cs"/>
        </a:defRPr>
      </a:lvl6pPr>
      <a:lvl7pPr marL="8555355" algn="l" defTabSz="2851785" rtl="0" eaLnBrk="1" latinLnBrk="0" hangingPunct="1">
        <a:defRPr sz="5615" kern="1200">
          <a:solidFill>
            <a:schemeClr val="tx1"/>
          </a:solidFill>
          <a:latin typeface="+mn-lt"/>
          <a:ea typeface="+mn-ea"/>
          <a:cs typeface="+mn-cs"/>
        </a:defRPr>
      </a:lvl7pPr>
      <a:lvl8pPr marL="9980930" algn="l" defTabSz="2851785" rtl="0" eaLnBrk="1" latinLnBrk="0" hangingPunct="1">
        <a:defRPr sz="5615" kern="1200">
          <a:solidFill>
            <a:schemeClr val="tx1"/>
          </a:solidFill>
          <a:latin typeface="+mn-lt"/>
          <a:ea typeface="+mn-ea"/>
          <a:cs typeface="+mn-cs"/>
        </a:defRPr>
      </a:lvl8pPr>
      <a:lvl9pPr marL="11406505" algn="l" defTabSz="2851785" rtl="0" eaLnBrk="1" latinLnBrk="0" hangingPunct="1">
        <a:defRPr sz="56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7" name="图片 6"/>
          <p:cNvPicPr/>
          <p:nvPr/>
        </p:nvPicPr>
        <p:blipFill>
          <a:blip r:embed="rId1"/>
          <a:srcRect l="32227" t="33554" r="38358" b="38387"/>
          <a:stretch>
            <a:fillRect/>
          </a:stretch>
        </p:blipFill>
        <p:spPr>
          <a:xfrm>
            <a:off x="10471150" y="11056938"/>
            <a:ext cx="8966200" cy="5541962"/>
          </a:xfrm>
          <a:prstGeom prst="rect">
            <a:avLst/>
          </a:prstGeom>
          <a:noFill/>
          <a:ln w="9525" cap="flat" cmpd="sng">
            <a:solidFill>
              <a:schemeClr val="tx1"/>
            </a:solidFill>
            <a:prstDash val="solid"/>
            <a:round/>
            <a:headEnd type="none" w="med" len="med"/>
            <a:tailEnd type="none" w="med" len="med"/>
          </a:ln>
        </p:spPr>
      </p:pic>
      <p:sp>
        <p:nvSpPr>
          <p:cNvPr id="73" name="任意多边形 72"/>
          <p:cNvSpPr/>
          <p:nvPr/>
        </p:nvSpPr>
        <p:spPr>
          <a:xfrm>
            <a:off x="10471150" y="11056938"/>
            <a:ext cx="8966200" cy="5541963"/>
          </a:xfrm>
          <a:custGeom>
            <a:avLst/>
            <a:gdLst>
              <a:gd name="connsiteX0" fmla="*/ 2965336 w 8965974"/>
              <a:gd name="connsiteY0" fmla="*/ 1624890 h 5541996"/>
              <a:gd name="connsiteX1" fmla="*/ 3536836 w 8965974"/>
              <a:gd name="connsiteY1" fmla="*/ 3587040 h 5541996"/>
              <a:gd name="connsiteX2" fmla="*/ 5092586 w 8965974"/>
              <a:gd name="connsiteY2" fmla="*/ 3574340 h 5541996"/>
              <a:gd name="connsiteX3" fmla="*/ 5244986 w 8965974"/>
              <a:gd name="connsiteY3" fmla="*/ 3491790 h 5541996"/>
              <a:gd name="connsiteX4" fmla="*/ 5479936 w 8965974"/>
              <a:gd name="connsiteY4" fmla="*/ 2170990 h 5541996"/>
              <a:gd name="connsiteX5" fmla="*/ 5352936 w 8965974"/>
              <a:gd name="connsiteY5" fmla="*/ 2012240 h 5541996"/>
              <a:gd name="connsiteX6" fmla="*/ 0 w 8965974"/>
              <a:gd name="connsiteY6" fmla="*/ 0 h 5541996"/>
              <a:gd name="connsiteX7" fmla="*/ 8965974 w 8965974"/>
              <a:gd name="connsiteY7" fmla="*/ 0 h 5541996"/>
              <a:gd name="connsiteX8" fmla="*/ 8965974 w 8965974"/>
              <a:gd name="connsiteY8" fmla="*/ 5541996 h 5541996"/>
              <a:gd name="connsiteX9" fmla="*/ 0 w 8965974"/>
              <a:gd name="connsiteY9" fmla="*/ 5541996 h 554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65974" h="5541996">
                <a:moveTo>
                  <a:pt x="2965336" y="1624890"/>
                </a:moveTo>
                <a:lnTo>
                  <a:pt x="3536836" y="3587040"/>
                </a:lnTo>
                <a:lnTo>
                  <a:pt x="5092586" y="3574340"/>
                </a:lnTo>
                <a:lnTo>
                  <a:pt x="5244986" y="3491790"/>
                </a:lnTo>
                <a:lnTo>
                  <a:pt x="5479936" y="2170990"/>
                </a:lnTo>
                <a:lnTo>
                  <a:pt x="5352936" y="2012240"/>
                </a:lnTo>
                <a:close/>
                <a:moveTo>
                  <a:pt x="0" y="0"/>
                </a:moveTo>
                <a:lnTo>
                  <a:pt x="8965974" y="0"/>
                </a:lnTo>
                <a:lnTo>
                  <a:pt x="8965974" y="5541996"/>
                </a:lnTo>
                <a:lnTo>
                  <a:pt x="0" y="5541996"/>
                </a:lnTo>
                <a:close/>
              </a:path>
            </a:pathLst>
          </a:custGeom>
          <a:solidFill>
            <a:schemeClr val="bg1">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trike="noStrike" noProof="1"/>
          </a:p>
        </p:txBody>
      </p:sp>
      <p:sp>
        <p:nvSpPr>
          <p:cNvPr id="66" name="矩形 65"/>
          <p:cNvSpPr/>
          <p:nvPr/>
        </p:nvSpPr>
        <p:spPr>
          <a:xfrm>
            <a:off x="10463213" y="16914813"/>
            <a:ext cx="18691225" cy="40973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100" name="TextBox 3"/>
          <p:cNvSpPr txBox="true"/>
          <p:nvPr/>
        </p:nvSpPr>
        <p:spPr>
          <a:xfrm>
            <a:off x="10577513" y="17041813"/>
            <a:ext cx="8929687" cy="490537"/>
          </a:xfrm>
          <a:prstGeom prst="rect">
            <a:avLst/>
          </a:prstGeom>
          <a:noFill/>
          <a:ln w="9525">
            <a:noFill/>
          </a:ln>
        </p:spPr>
        <p:txBody>
          <a:bodyPr wrap="square" anchor="t" anchorCtr="false"/>
          <a:p>
            <a:pPr indent="0" algn="just" fontAlgn="base"/>
            <a:r>
              <a:rPr lang="zh-CN" altLang="en-US" sz="2400" b="1" dirty="0">
                <a:latin typeface="微软雅黑" charset="-122"/>
                <a:ea typeface="微软雅黑" charset="-122"/>
              </a:rPr>
              <a:t>地块控制指标一览表（实施深化前）</a:t>
            </a:r>
            <a:endParaRPr lang="zh-CN" altLang="en-US" sz="2400" b="1" dirty="0">
              <a:latin typeface="微软雅黑" charset="-122"/>
              <a:ea typeface="微软雅黑" charset="-122"/>
            </a:endParaRPr>
          </a:p>
        </p:txBody>
      </p:sp>
      <p:sp>
        <p:nvSpPr>
          <p:cNvPr id="4101" name="TextBox 3"/>
          <p:cNvSpPr txBox="true"/>
          <p:nvPr/>
        </p:nvSpPr>
        <p:spPr>
          <a:xfrm>
            <a:off x="19950113" y="17041813"/>
            <a:ext cx="9042400" cy="490537"/>
          </a:xfrm>
          <a:prstGeom prst="rect">
            <a:avLst/>
          </a:prstGeom>
          <a:noFill/>
          <a:ln w="9525">
            <a:noFill/>
          </a:ln>
        </p:spPr>
        <p:txBody>
          <a:bodyPr wrap="square" anchor="t" anchorCtr="false"/>
          <a:p>
            <a:pPr indent="0" algn="just" fontAlgn="base"/>
            <a:r>
              <a:rPr lang="zh-CN" altLang="en-US" sz="2400" b="1" dirty="0">
                <a:latin typeface="微软雅黑" charset="-122"/>
                <a:ea typeface="微软雅黑" charset="-122"/>
              </a:rPr>
              <a:t>地块控制指标一览表（实施深化后）</a:t>
            </a:r>
            <a:endParaRPr lang="zh-CN" altLang="en-US" sz="2400" b="1" dirty="0">
              <a:latin typeface="微软雅黑" charset="-122"/>
              <a:ea typeface="微软雅黑" charset="-122"/>
            </a:endParaRPr>
          </a:p>
        </p:txBody>
      </p:sp>
      <p:cxnSp>
        <p:nvCxnSpPr>
          <p:cNvPr id="27" name="直接连接符 26"/>
          <p:cNvCxnSpPr/>
          <p:nvPr/>
        </p:nvCxnSpPr>
        <p:spPr>
          <a:xfrm>
            <a:off x="10344150" y="0"/>
            <a:ext cx="25400" cy="214233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03" name="TextBox 3"/>
          <p:cNvSpPr txBox="true"/>
          <p:nvPr/>
        </p:nvSpPr>
        <p:spPr>
          <a:xfrm>
            <a:off x="431800" y="2638425"/>
            <a:ext cx="9580563" cy="17357725"/>
          </a:xfrm>
          <a:prstGeom prst="rect">
            <a:avLst/>
          </a:prstGeom>
          <a:noFill/>
          <a:ln w="9525">
            <a:noFill/>
          </a:ln>
        </p:spPr>
        <p:txBody>
          <a:bodyPr wrap="square" anchor="t" anchorCtr="false">
            <a:spAutoFit/>
          </a:bodyPr>
          <a:p>
            <a:pPr indent="627380" algn="just"/>
            <a:r>
              <a:rPr lang="zh-CN" sz="2200" dirty="0">
                <a:latin typeface="微软雅黑" charset="-122"/>
                <a:ea typeface="微软雅黑" charset="-122"/>
              </a:rPr>
              <a:t>根据《深圳市人民政府办公厅关于印发深圳市工业及物流仓储用地容积调整管理规定的通知》(深府办规〔2024〕2号)，</a:t>
            </a:r>
            <a:r>
              <a:rPr lang="zh-CN" altLang="zh-CN" sz="2200" dirty="0">
                <a:latin typeface="微软雅黑" charset="-122"/>
                <a:ea typeface="微软雅黑" charset="-122"/>
              </a:rPr>
              <a:t>拟</a:t>
            </a:r>
            <a:r>
              <a:rPr lang="zh-CN" sz="2200" dirty="0">
                <a:latin typeface="微软雅黑" charset="-122"/>
                <a:ea typeface="微软雅黑" charset="-122"/>
              </a:rPr>
              <a:t>对</a:t>
            </a:r>
            <a:r>
              <a:rPr lang="en-US" altLang="zh-CN" sz="2200" dirty="0">
                <a:latin typeface="微软雅黑" charset="-122"/>
                <a:ea typeface="微软雅黑" charset="-122"/>
              </a:rPr>
              <a:t>[</a:t>
            </a:r>
            <a:r>
              <a:rPr lang="zh-CN" altLang="en-US" sz="2200" dirty="0">
                <a:latin typeface="微软雅黑" charset="-122"/>
                <a:ea typeface="微软雅黑" charset="-122"/>
              </a:rPr>
              <a:t>观澜大水坑地区</a:t>
            </a:r>
            <a:r>
              <a:rPr lang="en-US" altLang="zh-CN" sz="2200" dirty="0">
                <a:latin typeface="微软雅黑" charset="-122"/>
                <a:ea typeface="微软雅黑" charset="-122"/>
              </a:rPr>
              <a:t>]</a:t>
            </a:r>
            <a:r>
              <a:rPr lang="zh-CN" sz="2200" dirty="0">
                <a:latin typeface="微软雅黑" charset="-122"/>
                <a:ea typeface="微软雅黑" charset="-122"/>
              </a:rPr>
              <a:t>法定图则</a:t>
            </a:r>
            <a:r>
              <a:rPr lang="en-US" altLang="zh-CN" sz="2200" dirty="0">
                <a:latin typeface="微软雅黑" charset="-122"/>
                <a:ea typeface="微软雅黑" charset="-122"/>
              </a:rPr>
              <a:t>17-02</a:t>
            </a:r>
            <a:r>
              <a:rPr lang="zh-CN" sz="2200" dirty="0">
                <a:latin typeface="微软雅黑" charset="-122"/>
                <a:ea typeface="微软雅黑" charset="-122"/>
              </a:rPr>
              <a:t>地块进行实施深化。该事项已经规划主管部门审议并原则通过。现依据《中华人民共和国城乡规划法》《深圳市城市规划条例》《深圳市详细规划动态维护管理办法》等相关规定，对该实施深化事项公开展示如下</a:t>
            </a:r>
            <a:r>
              <a:rPr lang="zh-CN" sz="2200" dirty="0">
                <a:latin typeface="微软雅黑" charset="-122"/>
                <a:ea typeface="微软雅黑" charset="-122"/>
                <a:sym typeface="宋体" pitchFamily="2" charset="-122"/>
              </a:rPr>
              <a:t>：</a:t>
            </a:r>
            <a:endParaRPr lang="zh-CN" sz="2200" dirty="0">
              <a:latin typeface="微软雅黑" charset="-122"/>
              <a:ea typeface="微软雅黑" charset="-122"/>
              <a:sym typeface="宋体" pitchFamily="2" charset="-122"/>
            </a:endParaRPr>
          </a:p>
          <a:p>
            <a:pPr indent="627380" algn="just"/>
            <a:r>
              <a:rPr lang="zh-CN" altLang="en-US" sz="2200" b="1" dirty="0">
                <a:latin typeface="微软雅黑" charset="-122"/>
                <a:ea typeface="微软雅黑" charset="-122"/>
              </a:rPr>
              <a:t>一、规划情况</a:t>
            </a:r>
            <a:endParaRPr lang="zh-CN" sz="2200" dirty="0">
              <a:latin typeface="微软雅黑" charset="-122"/>
              <a:ea typeface="微软雅黑" charset="-122"/>
            </a:endParaRPr>
          </a:p>
          <a:p>
            <a:pPr indent="627380" algn="just"/>
            <a:r>
              <a:rPr lang="zh-CN" sz="2200" dirty="0">
                <a:latin typeface="微软雅黑" charset="-122"/>
                <a:ea typeface="微软雅黑" charset="-122"/>
              </a:rPr>
              <a:t>（一）</a:t>
            </a:r>
            <a:r>
              <a:rPr lang="zh-CN" altLang="zh-CN" sz="2200" dirty="0">
                <a:latin typeface="微软雅黑" charset="-122"/>
                <a:ea typeface="微软雅黑" charset="-122"/>
              </a:rPr>
              <a:t>涉及已批的</a:t>
            </a:r>
            <a:r>
              <a:rPr lang="en-US" altLang="zh-CN" sz="2200" dirty="0">
                <a:latin typeface="微软雅黑" charset="-122"/>
                <a:ea typeface="微软雅黑" charset="-122"/>
                <a:sym typeface="宋体" pitchFamily="2" charset="-122"/>
              </a:rPr>
              <a:t>[</a:t>
            </a:r>
            <a:r>
              <a:rPr lang="zh-CN" altLang="en-US" sz="2200" dirty="0">
                <a:latin typeface="微软雅黑" charset="-122"/>
                <a:ea typeface="微软雅黑" charset="-122"/>
                <a:sym typeface="宋体" pitchFamily="2" charset="-122"/>
              </a:rPr>
              <a:t>观澜大水坑地区</a:t>
            </a:r>
            <a:r>
              <a:rPr lang="en-US" altLang="zh-CN" sz="2200" dirty="0">
                <a:latin typeface="微软雅黑" charset="-122"/>
                <a:ea typeface="微软雅黑" charset="-122"/>
                <a:sym typeface="宋体" pitchFamily="2" charset="-122"/>
              </a:rPr>
              <a:t>]</a:t>
            </a:r>
            <a:r>
              <a:rPr lang="zh-CN" sz="2200" dirty="0">
                <a:latin typeface="微软雅黑" charset="-122"/>
                <a:ea typeface="微软雅黑" charset="-122"/>
                <a:sym typeface="宋体" pitchFamily="2" charset="-122"/>
              </a:rPr>
              <a:t>法定图则</a:t>
            </a:r>
            <a:r>
              <a:rPr lang="en-US" altLang="zh-CN" sz="2200" dirty="0">
                <a:latin typeface="微软雅黑" charset="-122"/>
                <a:ea typeface="微软雅黑" charset="-122"/>
              </a:rPr>
              <a:t>17-02</a:t>
            </a:r>
            <a:r>
              <a:rPr lang="zh-CN" sz="2200" dirty="0">
                <a:latin typeface="微软雅黑" charset="-122"/>
                <a:ea typeface="微软雅黑" charset="-122"/>
                <a:sym typeface="宋体" pitchFamily="2" charset="-122"/>
              </a:rPr>
              <a:t>地块</a:t>
            </a:r>
            <a:r>
              <a:rPr lang="zh-CN" sz="2200" dirty="0">
                <a:latin typeface="微软雅黑" charset="-122"/>
                <a:ea typeface="微软雅黑" charset="-122"/>
              </a:rPr>
              <a:t>，</a:t>
            </a:r>
            <a:r>
              <a:rPr lang="zh-CN" altLang="en-US" sz="2200" dirty="0">
                <a:latin typeface="微软雅黑" charset="-122"/>
                <a:ea typeface="微软雅黑" charset="-122"/>
              </a:rPr>
              <a:t>主要功能为一类工业用地（</a:t>
            </a:r>
            <a:r>
              <a:rPr lang="en-US" altLang="zh-CN" sz="2200" dirty="0">
                <a:latin typeface="微软雅黑" charset="-122"/>
                <a:ea typeface="微软雅黑" charset="-122"/>
              </a:rPr>
              <a:t>M1</a:t>
            </a:r>
            <a:r>
              <a:rPr lang="zh-CN" altLang="en-US" sz="2200" dirty="0">
                <a:latin typeface="微软雅黑" charset="-122"/>
                <a:ea typeface="微软雅黑" charset="-122"/>
              </a:rPr>
              <a:t>），具体情况详见实施深化方案。</a:t>
            </a:r>
            <a:endParaRPr lang="zh-CN" altLang="en-US" sz="2200" dirty="0">
              <a:latin typeface="微软雅黑" charset="-122"/>
              <a:ea typeface="微软雅黑" charset="-122"/>
            </a:endParaRPr>
          </a:p>
          <a:p>
            <a:pPr indent="627380" algn="just"/>
            <a:r>
              <a:rPr lang="zh-CN" sz="2200" dirty="0">
                <a:latin typeface="微软雅黑" charset="-122"/>
                <a:ea typeface="微软雅黑" charset="-122"/>
              </a:rPr>
              <a:t>（二）</a:t>
            </a:r>
            <a:r>
              <a:rPr lang="zh-CN" altLang="zh-CN" sz="2200" dirty="0">
                <a:latin typeface="微软雅黑" charset="-122"/>
                <a:ea typeface="微软雅黑" charset="-122"/>
              </a:rPr>
              <a:t>将</a:t>
            </a:r>
            <a:r>
              <a:rPr lang="en-US" altLang="zh-CN" sz="2200" dirty="0">
                <a:latin typeface="微软雅黑" charset="-122"/>
                <a:ea typeface="微软雅黑" charset="-122"/>
              </a:rPr>
              <a:t>17-02</a:t>
            </a:r>
            <a:r>
              <a:rPr lang="zh-CN" altLang="en-US" sz="2200" dirty="0">
                <a:latin typeface="微软雅黑" charset="-122"/>
                <a:ea typeface="微软雅黑" charset="-122"/>
              </a:rPr>
              <a:t>地块划分为</a:t>
            </a:r>
            <a:r>
              <a:rPr lang="en-US" altLang="zh-CN" sz="2200" dirty="0">
                <a:latin typeface="微软雅黑" charset="-122"/>
                <a:ea typeface="微软雅黑" charset="-122"/>
              </a:rPr>
              <a:t>17-02</a:t>
            </a:r>
            <a:r>
              <a:rPr lang="zh-CN" altLang="en-US" sz="2200" dirty="0">
                <a:latin typeface="微软雅黑" charset="-122"/>
                <a:ea typeface="微软雅黑" charset="-122"/>
              </a:rPr>
              <a:t>-01及</a:t>
            </a:r>
            <a:r>
              <a:rPr lang="en-US" altLang="zh-CN" sz="2200" dirty="0">
                <a:latin typeface="微软雅黑" charset="-122"/>
                <a:ea typeface="微软雅黑" charset="-122"/>
                <a:sym typeface="宋体" pitchFamily="2" charset="-122"/>
              </a:rPr>
              <a:t>17-02</a:t>
            </a:r>
            <a:r>
              <a:rPr lang="zh-CN" altLang="en-US" sz="2200" dirty="0">
                <a:latin typeface="微软雅黑" charset="-122"/>
                <a:ea typeface="微软雅黑" charset="-122"/>
                <a:sym typeface="宋体" pitchFamily="2" charset="-122"/>
              </a:rPr>
              <a:t>-0</a:t>
            </a:r>
            <a:r>
              <a:rPr lang="en-US" altLang="zh-CN" sz="2200" dirty="0">
                <a:latin typeface="微软雅黑" charset="-122"/>
                <a:ea typeface="微软雅黑" charset="-122"/>
                <a:sym typeface="宋体" pitchFamily="2" charset="-122"/>
              </a:rPr>
              <a:t>2</a:t>
            </a:r>
            <a:r>
              <a:rPr lang="zh-CN" altLang="en-US" sz="2200" dirty="0">
                <a:latin typeface="微软雅黑" charset="-122"/>
                <a:ea typeface="微软雅黑" charset="-122"/>
              </a:rPr>
              <a:t>地块，用地性质依据《深圳市城市规划标准与准则》均表达为普通工业用地。其中</a:t>
            </a:r>
            <a:r>
              <a:rPr lang="en-US" altLang="zh-CN" sz="2200" dirty="0">
                <a:latin typeface="微软雅黑" charset="-122"/>
                <a:ea typeface="微软雅黑" charset="-122"/>
                <a:sym typeface="宋体" pitchFamily="2" charset="-122"/>
              </a:rPr>
              <a:t>17-02</a:t>
            </a:r>
            <a:r>
              <a:rPr lang="zh-CN" altLang="en-US" sz="2200" dirty="0">
                <a:latin typeface="微软雅黑" charset="-122"/>
                <a:ea typeface="微软雅黑" charset="-122"/>
                <a:sym typeface="宋体" pitchFamily="2" charset="-122"/>
              </a:rPr>
              <a:t>-0</a:t>
            </a:r>
            <a:r>
              <a:rPr lang="en-US" altLang="zh-CN" sz="2200" dirty="0">
                <a:latin typeface="微软雅黑" charset="-122"/>
                <a:ea typeface="微软雅黑" charset="-122"/>
                <a:sym typeface="宋体" pitchFamily="2" charset="-122"/>
              </a:rPr>
              <a:t>2</a:t>
            </a:r>
            <a:r>
              <a:rPr lang="zh-CN" altLang="en-US" sz="2200" dirty="0">
                <a:latin typeface="微软雅黑" charset="-122"/>
                <a:ea typeface="微软雅黑" charset="-122"/>
                <a:sym typeface="宋体" pitchFamily="2" charset="-122"/>
              </a:rPr>
              <a:t>地块容积率调整为</a:t>
            </a:r>
            <a:r>
              <a:rPr lang="en-US" altLang="zh-CN" sz="2200" dirty="0">
                <a:latin typeface="微软雅黑" charset="-122"/>
                <a:ea typeface="微软雅黑" charset="-122"/>
                <a:sym typeface="宋体" pitchFamily="2" charset="-122"/>
              </a:rPr>
              <a:t>4.01</a:t>
            </a:r>
            <a:r>
              <a:rPr lang="zh-CN" altLang="en-US" sz="2200" dirty="0">
                <a:latin typeface="微软雅黑" charset="-122"/>
                <a:ea typeface="微软雅黑" charset="-122"/>
                <a:sym typeface="宋体" pitchFamily="2" charset="-122"/>
              </a:rPr>
              <a:t>，配套设施项目名称调整为社区体育活动场地</a:t>
            </a:r>
            <a:r>
              <a:rPr lang="zh-CN" altLang="en-US" sz="2200" dirty="0">
                <a:latin typeface="微软雅黑" charset="-122"/>
                <a:ea typeface="微软雅黑" charset="-122"/>
              </a:rPr>
              <a:t>。 具体情况详见实施深化方案。</a:t>
            </a:r>
            <a:endParaRPr lang="zh-CN" sz="2200" dirty="0">
              <a:latin typeface="微软雅黑" charset="-122"/>
              <a:ea typeface="微软雅黑" charset="-122"/>
            </a:endParaRPr>
          </a:p>
          <a:p>
            <a:pPr indent="627380" algn="just"/>
            <a:r>
              <a:rPr lang="zh-CN" altLang="en-US" sz="2200" b="1" dirty="0">
                <a:latin typeface="微软雅黑" charset="-122"/>
                <a:ea typeface="微软雅黑" charset="-122"/>
              </a:rPr>
              <a:t>二、展示方式及地点</a:t>
            </a:r>
            <a:endParaRPr lang="zh-CN" altLang="en-US" sz="2200" b="1" dirty="0">
              <a:latin typeface="微软雅黑" charset="-122"/>
              <a:ea typeface="微软雅黑" charset="-122"/>
            </a:endParaRPr>
          </a:p>
          <a:p>
            <a:pPr indent="627380" algn="just"/>
            <a:r>
              <a:rPr lang="zh-CN" altLang="en-US" sz="2200" dirty="0">
                <a:latin typeface="微软雅黑" charset="-122"/>
                <a:ea typeface="微软雅黑" charset="-122"/>
              </a:rPr>
              <a:t>（一）网站公示</a:t>
            </a:r>
            <a:endParaRPr lang="zh-CN" altLang="en-US" sz="2200" dirty="0">
              <a:latin typeface="微软雅黑" charset="-122"/>
              <a:ea typeface="微软雅黑" charset="-122"/>
            </a:endParaRPr>
          </a:p>
          <a:p>
            <a:pPr indent="627380" algn="just"/>
            <a:r>
              <a:rPr lang="en-US" altLang="zh-CN" sz="2200" dirty="0">
                <a:latin typeface="微软雅黑" charset="-122"/>
                <a:ea typeface="微软雅黑" charset="-122"/>
              </a:rPr>
              <a:t>1.</a:t>
            </a:r>
            <a:r>
              <a:rPr lang="zh-CN" altLang="en-US" sz="2200" dirty="0">
                <a:latin typeface="微软雅黑" charset="-122"/>
                <a:ea typeface="微软雅黑" charset="-122"/>
              </a:rPr>
              <a:t>深圳市规划和自然资源局门户网站</a:t>
            </a:r>
            <a:endParaRPr lang="en-US" altLang="zh-CN" sz="2200" dirty="0">
              <a:latin typeface="微软雅黑" charset="-122"/>
              <a:ea typeface="微软雅黑" charset="-122"/>
            </a:endParaRPr>
          </a:p>
          <a:p>
            <a:pPr indent="627380" algn="just"/>
            <a:r>
              <a:rPr lang="en-US" altLang="zh-CN" sz="2200" dirty="0">
                <a:latin typeface="微软雅黑" charset="-122"/>
                <a:ea typeface="微软雅黑" charset="-122"/>
              </a:rPr>
              <a:t>http://pnr.sz.gov.cn/</a:t>
            </a:r>
            <a:endParaRPr lang="en-US" altLang="zh-CN" sz="2200" dirty="0">
              <a:latin typeface="微软雅黑" charset="-122"/>
              <a:ea typeface="微软雅黑" charset="-122"/>
            </a:endParaRPr>
          </a:p>
          <a:p>
            <a:pPr indent="627380"/>
            <a:r>
              <a:rPr lang="en-US" altLang="zh-CN" sz="2200" dirty="0">
                <a:latin typeface="微软雅黑" charset="-122"/>
                <a:ea typeface="微软雅黑" charset="-122"/>
              </a:rPr>
              <a:t>2.</a:t>
            </a:r>
            <a:r>
              <a:rPr lang="zh-CN" altLang="en-US" sz="2200" dirty="0">
                <a:latin typeface="微软雅黑" charset="-122"/>
                <a:ea typeface="微软雅黑" charset="-122"/>
              </a:rPr>
              <a:t>深圳市规划和自然资源局龙华管理局门户网站</a:t>
            </a:r>
            <a:endParaRPr lang="en-US" altLang="zh-CN" sz="2200" dirty="0">
              <a:latin typeface="微软雅黑" charset="-122"/>
              <a:ea typeface="微软雅黑" charset="-122"/>
            </a:endParaRPr>
          </a:p>
          <a:p>
            <a:pPr indent="627380" algn="just"/>
            <a:r>
              <a:rPr lang="en-US" altLang="zh-CN" sz="2200" dirty="0">
                <a:latin typeface="微软雅黑" charset="-122"/>
                <a:ea typeface="微软雅黑" charset="-122"/>
              </a:rPr>
              <a:t>http://pnr.sz.gov.cn/lh/</a:t>
            </a:r>
            <a:endParaRPr lang="zh-CN" altLang="en-US" sz="2200" dirty="0">
              <a:latin typeface="微软雅黑" charset="-122"/>
              <a:ea typeface="微软雅黑" charset="-122"/>
            </a:endParaRPr>
          </a:p>
          <a:p>
            <a:pPr indent="627380" algn="just"/>
            <a:r>
              <a:rPr lang="zh-CN" altLang="en-US" sz="2200" dirty="0">
                <a:latin typeface="微软雅黑" charset="-122"/>
                <a:ea typeface="微软雅黑" charset="-122"/>
              </a:rPr>
              <a:t>（二）实地公示</a:t>
            </a:r>
            <a:endParaRPr lang="zh-CN" altLang="en-US" sz="2200" dirty="0">
              <a:latin typeface="微软雅黑" charset="-122"/>
              <a:ea typeface="微软雅黑" charset="-122"/>
            </a:endParaRPr>
          </a:p>
          <a:p>
            <a:pPr indent="627380" algn="just"/>
            <a:r>
              <a:rPr lang="en-US" altLang="zh-CN" sz="2200" dirty="0">
                <a:latin typeface="微软雅黑" charset="-122"/>
                <a:ea typeface="微软雅黑" charset="-122"/>
              </a:rPr>
              <a:t>1. </a:t>
            </a:r>
            <a:r>
              <a:rPr lang="zh-CN" altLang="en-US" sz="2200" dirty="0">
                <a:latin typeface="微软雅黑" charset="-122"/>
                <a:ea typeface="微软雅黑" charset="-122"/>
              </a:rPr>
              <a:t>深圳市规划和自然资源局龙华管理局</a:t>
            </a:r>
            <a:endParaRPr lang="en-US" altLang="zh-CN" sz="2200" dirty="0">
              <a:latin typeface="微软雅黑" charset="-122"/>
              <a:ea typeface="微软雅黑" charset="-122"/>
            </a:endParaRPr>
          </a:p>
          <a:p>
            <a:pPr indent="627380" algn="just"/>
            <a:r>
              <a:rPr lang="zh-CN" altLang="en-US" sz="2200" dirty="0">
                <a:latin typeface="微软雅黑" charset="-122"/>
                <a:ea typeface="微软雅黑" charset="-122"/>
              </a:rPr>
              <a:t>地址：深圳市龙华区清湖路壹点规划馆。</a:t>
            </a:r>
            <a:endParaRPr lang="zh-CN" altLang="en-US" sz="2200" dirty="0">
              <a:latin typeface="微软雅黑" charset="-122"/>
              <a:ea typeface="微软雅黑" charset="-122"/>
            </a:endParaRPr>
          </a:p>
          <a:p>
            <a:pPr indent="627380" algn="just"/>
            <a:r>
              <a:rPr lang="en-US" altLang="zh-CN" sz="2200" dirty="0">
                <a:latin typeface="微软雅黑" charset="-122"/>
                <a:ea typeface="微软雅黑" charset="-122"/>
              </a:rPr>
              <a:t>2. </a:t>
            </a:r>
            <a:r>
              <a:rPr lang="zh-CN" altLang="en-US" sz="2200" dirty="0">
                <a:latin typeface="微软雅黑" charset="-122"/>
                <a:ea typeface="微软雅黑" charset="-122"/>
              </a:rPr>
              <a:t>实地公示</a:t>
            </a:r>
            <a:endParaRPr lang="zh-CN" altLang="en-US" sz="2200" dirty="0">
              <a:latin typeface="微软雅黑" charset="-122"/>
              <a:ea typeface="微软雅黑" charset="-122"/>
            </a:endParaRPr>
          </a:p>
          <a:p>
            <a:pPr indent="627380" algn="just"/>
            <a:r>
              <a:rPr lang="zh-CN" altLang="en-US" sz="2200" dirty="0">
                <a:latin typeface="微软雅黑" charset="-122"/>
                <a:ea typeface="微软雅黑" charset="-122"/>
              </a:rPr>
              <a:t>地址：深圳市龙华区龙澜大道与观兴北路交汇处东南侧。</a:t>
            </a:r>
            <a:endParaRPr lang="en-US" altLang="zh-CN" sz="2200" dirty="0">
              <a:latin typeface="微软雅黑" charset="-122"/>
              <a:ea typeface="微软雅黑" charset="-122"/>
            </a:endParaRPr>
          </a:p>
          <a:p>
            <a:pPr indent="627380"/>
            <a:r>
              <a:rPr lang="zh-CN" altLang="en-US" sz="2200" b="1" dirty="0">
                <a:latin typeface="微软雅黑" charset="-122"/>
                <a:ea typeface="微软雅黑" charset="-122"/>
              </a:rPr>
              <a:t>三、公示时间</a:t>
            </a:r>
            <a:endParaRPr lang="zh-CN" altLang="en-US" sz="2200" b="1" dirty="0">
              <a:latin typeface="微软雅黑" charset="-122"/>
              <a:ea typeface="微软雅黑" charset="-122"/>
            </a:endParaRPr>
          </a:p>
          <a:p>
            <a:pPr indent="627380" algn="just"/>
            <a:r>
              <a:rPr lang="zh-CN" altLang="en-US" sz="2200" dirty="0">
                <a:latin typeface="微软雅黑" charset="-122"/>
                <a:ea typeface="微软雅黑" charset="-122"/>
              </a:rPr>
              <a:t>本次实施深化公示时间为</a:t>
            </a:r>
            <a:r>
              <a:rPr lang="en-US" altLang="zh-CN" sz="2200" dirty="0">
                <a:latin typeface="微软雅黑" charset="-122"/>
                <a:ea typeface="微软雅黑" charset="-122"/>
              </a:rPr>
              <a:t>10</a:t>
            </a:r>
            <a:r>
              <a:rPr lang="zh-CN" altLang="en-US" sz="2200" dirty="0">
                <a:latin typeface="微软雅黑" charset="-122"/>
                <a:ea typeface="微软雅黑" charset="-122"/>
              </a:rPr>
              <a:t>个自然日，自</a:t>
            </a:r>
            <a:r>
              <a:rPr lang="en-US" altLang="zh-CN" sz="2200" dirty="0">
                <a:solidFill>
                  <a:srgbClr val="FF0000"/>
                </a:solidFill>
                <a:latin typeface="微软雅黑" charset="-122"/>
                <a:ea typeface="微软雅黑" charset="-122"/>
              </a:rPr>
              <a:t>2026</a:t>
            </a:r>
            <a:r>
              <a:rPr lang="zh-CN" altLang="en-US" sz="2200" dirty="0">
                <a:solidFill>
                  <a:srgbClr val="FF0000"/>
                </a:solidFill>
                <a:latin typeface="微软雅黑" charset="-122"/>
                <a:ea typeface="微软雅黑" charset="-122"/>
              </a:rPr>
              <a:t>年</a:t>
            </a:r>
            <a:r>
              <a:rPr lang="en-US" altLang="zh-CN" sz="2200" dirty="0">
                <a:solidFill>
                  <a:srgbClr val="FF0000"/>
                </a:solidFill>
                <a:latin typeface="微软雅黑" charset="-122"/>
                <a:ea typeface="微软雅黑" charset="-122"/>
              </a:rPr>
              <a:t>5</a:t>
            </a:r>
            <a:r>
              <a:rPr lang="zh-CN" altLang="en-US" sz="2200" dirty="0">
                <a:solidFill>
                  <a:srgbClr val="FF0000"/>
                </a:solidFill>
                <a:latin typeface="微软雅黑" charset="-122"/>
                <a:ea typeface="微软雅黑" charset="-122"/>
              </a:rPr>
              <a:t>月</a:t>
            </a:r>
            <a:r>
              <a:rPr lang="en-US" altLang="zh-CN" sz="2200" dirty="0">
                <a:solidFill>
                  <a:srgbClr val="FF0000"/>
                </a:solidFill>
                <a:latin typeface="微软雅黑" charset="-122"/>
                <a:ea typeface="微软雅黑" charset="-122"/>
              </a:rPr>
              <a:t>10</a:t>
            </a:r>
            <a:r>
              <a:rPr lang="zh-CN" altLang="en-US" sz="2200" dirty="0">
                <a:solidFill>
                  <a:srgbClr val="FF0000"/>
                </a:solidFill>
                <a:latin typeface="微软雅黑" charset="-122"/>
                <a:ea typeface="微软雅黑" charset="-122"/>
              </a:rPr>
              <a:t>日至</a:t>
            </a:r>
            <a:r>
              <a:rPr lang="en-US" altLang="zh-CN" sz="2200" dirty="0">
                <a:solidFill>
                  <a:srgbClr val="FF0000"/>
                </a:solidFill>
                <a:latin typeface="微软雅黑" charset="-122"/>
                <a:ea typeface="微软雅黑" charset="-122"/>
              </a:rPr>
              <a:t>2026</a:t>
            </a:r>
            <a:r>
              <a:rPr lang="zh-CN" altLang="en-US" sz="2200" dirty="0">
                <a:solidFill>
                  <a:srgbClr val="FF0000"/>
                </a:solidFill>
                <a:latin typeface="微软雅黑" charset="-122"/>
                <a:ea typeface="微软雅黑" charset="-122"/>
              </a:rPr>
              <a:t>年</a:t>
            </a:r>
            <a:r>
              <a:rPr lang="en-US" altLang="zh-CN" sz="2200" dirty="0">
                <a:solidFill>
                  <a:srgbClr val="FF0000"/>
                </a:solidFill>
                <a:latin typeface="微软雅黑" charset="-122"/>
                <a:ea typeface="微软雅黑" charset="-122"/>
              </a:rPr>
              <a:t>5</a:t>
            </a:r>
            <a:r>
              <a:rPr lang="zh-CN" altLang="en-US" sz="2200" dirty="0">
                <a:solidFill>
                  <a:srgbClr val="FF0000"/>
                </a:solidFill>
                <a:latin typeface="微软雅黑" charset="-122"/>
                <a:ea typeface="微软雅黑" charset="-122"/>
              </a:rPr>
              <a:t>月</a:t>
            </a:r>
            <a:r>
              <a:rPr lang="en-US" altLang="zh-CN" sz="2200" dirty="0">
                <a:solidFill>
                  <a:srgbClr val="FF0000"/>
                </a:solidFill>
                <a:latin typeface="微软雅黑" charset="-122"/>
                <a:ea typeface="微软雅黑" charset="-122"/>
              </a:rPr>
              <a:t>19</a:t>
            </a:r>
            <a:r>
              <a:rPr lang="zh-CN" altLang="en-US" sz="2200" dirty="0">
                <a:solidFill>
                  <a:srgbClr val="FF0000"/>
                </a:solidFill>
                <a:latin typeface="微软雅黑" charset="-122"/>
                <a:ea typeface="微软雅黑" charset="-122"/>
              </a:rPr>
              <a:t>日止</a:t>
            </a:r>
            <a:r>
              <a:rPr lang="zh-CN" altLang="en-US" sz="2200" dirty="0">
                <a:latin typeface="微软雅黑" charset="-122"/>
                <a:ea typeface="微软雅黑" charset="-122"/>
              </a:rPr>
              <a:t>。如公示截止日期逢节假日或周末，公示意见收集截止日期顺延至节假日或周末后的第一个工作日。</a:t>
            </a:r>
            <a:endParaRPr lang="zh-CN" altLang="en-US" sz="2200" dirty="0">
              <a:latin typeface="微软雅黑" charset="-122"/>
              <a:ea typeface="微软雅黑" charset="-122"/>
            </a:endParaRPr>
          </a:p>
          <a:p>
            <a:pPr indent="627380" algn="just"/>
            <a:r>
              <a:rPr lang="zh-CN" altLang="en-US" sz="2200" b="1" dirty="0">
                <a:latin typeface="微软雅黑" charset="-122"/>
                <a:ea typeface="微软雅黑" charset="-122"/>
              </a:rPr>
              <a:t>四、意见反馈</a:t>
            </a:r>
            <a:endParaRPr lang="zh-CN" altLang="en-US" sz="2200" b="1" dirty="0">
              <a:latin typeface="微软雅黑" charset="-122"/>
              <a:ea typeface="微软雅黑" charset="-122"/>
            </a:endParaRPr>
          </a:p>
          <a:p>
            <a:pPr indent="627380" algn="just"/>
            <a:r>
              <a:rPr lang="zh-CN" altLang="en-US" sz="2200" dirty="0">
                <a:latin typeface="微软雅黑" charset="-122"/>
                <a:ea typeface="微软雅黑" charset="-122"/>
              </a:rPr>
              <a:t>公示期间，任何单位、组织和个人均可就公示内容提出书面意见或建议，提出意见和建议应填写“公众意见征询表”，在展示地点及展示网站均有“公众意见征询表”供市民领取或下载。个人提交反馈意见的应当提供真实姓名（须由提交人签名）、有效身份证明复印件、住址及联系方式，单位或组织提交反馈意见的应当加盖公章、提交单位法定代表人、委托代理人的有效身份证明复印件并注明联系人及联系方式。请通过以下渠道书面反馈：</a:t>
            </a:r>
            <a:endParaRPr lang="zh-CN" altLang="en-US" sz="2200" dirty="0">
              <a:latin typeface="微软雅黑" charset="-122"/>
              <a:ea typeface="微软雅黑" charset="-122"/>
            </a:endParaRPr>
          </a:p>
          <a:p>
            <a:pPr indent="627380" algn="just"/>
            <a:r>
              <a:rPr lang="zh-CN" altLang="en-US" sz="2200" dirty="0">
                <a:latin typeface="微软雅黑" charset="-122"/>
                <a:ea typeface="微软雅黑" charset="-122"/>
              </a:rPr>
              <a:t>（一）邮寄。邮寄地址：深圳市龙华区龙华街道清湖路壹点规划馆；收件人：张工；联系电话：0755-23335765；并在信封上注明“</a:t>
            </a:r>
            <a:r>
              <a:rPr lang="en-US" altLang="zh-CN" sz="2200" dirty="0">
                <a:latin typeface="微软雅黑" charset="-122"/>
                <a:ea typeface="微软雅黑" charset="-122"/>
              </a:rPr>
              <a:t>[</a:t>
            </a:r>
            <a:r>
              <a:rPr lang="zh-CN" altLang="en-US" sz="2200" dirty="0">
                <a:latin typeface="微软雅黑" charset="-122"/>
                <a:ea typeface="微软雅黑" charset="-122"/>
              </a:rPr>
              <a:t>观澜大水坑地区</a:t>
            </a:r>
            <a:r>
              <a:rPr lang="en-US" altLang="zh-CN" sz="2200" dirty="0">
                <a:latin typeface="微软雅黑" charset="-122"/>
                <a:ea typeface="微软雅黑" charset="-122"/>
              </a:rPr>
              <a:t>]</a:t>
            </a:r>
            <a:r>
              <a:rPr lang="zh-CN" altLang="en-US" sz="2200" dirty="0">
                <a:latin typeface="微软雅黑" charset="-122"/>
                <a:ea typeface="微软雅黑" charset="-122"/>
              </a:rPr>
              <a:t>法定图则</a:t>
            </a:r>
            <a:r>
              <a:rPr lang="en-US" altLang="zh-CN" sz="2200" dirty="0">
                <a:latin typeface="微软雅黑" charset="-122"/>
                <a:ea typeface="微软雅黑" charset="-122"/>
              </a:rPr>
              <a:t>17-02</a:t>
            </a:r>
            <a:r>
              <a:rPr lang="zh-CN" altLang="en-US" sz="2200" dirty="0">
                <a:latin typeface="微软雅黑" charset="-122"/>
                <a:ea typeface="微软雅黑" charset="-122"/>
              </a:rPr>
              <a:t>地块实施深化项目反馈意见”字样（日期以邮戳为准）；</a:t>
            </a:r>
            <a:endParaRPr lang="zh-CN" altLang="en-US" sz="2200" dirty="0">
              <a:latin typeface="微软雅黑" charset="-122"/>
              <a:ea typeface="微软雅黑" charset="-122"/>
            </a:endParaRPr>
          </a:p>
          <a:p>
            <a:pPr indent="627380" algn="just"/>
            <a:r>
              <a:rPr lang="zh-CN" altLang="en-US" sz="2200" dirty="0">
                <a:latin typeface="微软雅黑" charset="-122"/>
                <a:ea typeface="微软雅黑" charset="-122"/>
              </a:rPr>
              <a:t>（二）电子邮件。请将意见发送至邮箱：longhglj@pnr.sz.gov.cn，邮件标题请按照“</a:t>
            </a:r>
            <a:r>
              <a:rPr lang="en-US" altLang="zh-CN" sz="2200" dirty="0">
                <a:latin typeface="微软雅黑" charset="-122"/>
                <a:ea typeface="微软雅黑" charset="-122"/>
              </a:rPr>
              <a:t>[</a:t>
            </a:r>
            <a:r>
              <a:rPr lang="zh-CN" altLang="en-US" sz="2200" dirty="0">
                <a:latin typeface="微软雅黑" charset="-122"/>
                <a:ea typeface="微软雅黑" charset="-122"/>
              </a:rPr>
              <a:t>观澜大水坑地区</a:t>
            </a:r>
            <a:r>
              <a:rPr lang="en-US" altLang="zh-CN" sz="2200" dirty="0">
                <a:latin typeface="微软雅黑" charset="-122"/>
                <a:ea typeface="微软雅黑" charset="-122"/>
              </a:rPr>
              <a:t>]</a:t>
            </a:r>
            <a:r>
              <a:rPr lang="zh-CN" altLang="en-US" sz="2200" dirty="0">
                <a:latin typeface="微软雅黑" charset="-122"/>
                <a:ea typeface="微软雅黑" charset="-122"/>
              </a:rPr>
              <a:t>法定图则</a:t>
            </a:r>
            <a:r>
              <a:rPr lang="en-US" altLang="zh-CN" sz="2200" dirty="0">
                <a:latin typeface="微软雅黑" charset="-122"/>
                <a:ea typeface="微软雅黑" charset="-122"/>
              </a:rPr>
              <a:t>17-02</a:t>
            </a:r>
            <a:r>
              <a:rPr lang="zh-CN" altLang="en-US" sz="2200" dirty="0">
                <a:latin typeface="微软雅黑" charset="-122"/>
                <a:ea typeface="微软雅黑" charset="-122"/>
              </a:rPr>
              <a:t>地块实施深化项目反馈意见+姓名（或单位名称）”格式填写。</a:t>
            </a:r>
            <a:endParaRPr lang="zh-CN" altLang="en-US" sz="2200" dirty="0">
              <a:latin typeface="微软雅黑" charset="-122"/>
              <a:ea typeface="微软雅黑" charset="-122"/>
            </a:endParaRPr>
          </a:p>
          <a:p>
            <a:pPr indent="627380" algn="just"/>
            <a:r>
              <a:rPr lang="zh-CN" altLang="en-US" sz="2200" dirty="0">
                <a:latin typeface="微软雅黑" charset="-122"/>
                <a:ea typeface="微软雅黑" charset="-122"/>
              </a:rPr>
              <a:t>公众意见征询截止后，我局将按相关规定对相关意见进行认真研究和提出处理意见，并按程序将该法定图则实施深化和公众意见处理情况一并报批。</a:t>
            </a:r>
            <a:endParaRPr lang="zh-CN" altLang="en-US" sz="2200" dirty="0">
              <a:latin typeface="微软雅黑" charset="-122"/>
              <a:ea typeface="微软雅黑" charset="-122"/>
            </a:endParaRPr>
          </a:p>
          <a:p>
            <a:pPr indent="627380" algn="just"/>
            <a:r>
              <a:rPr lang="zh-CN" altLang="en-US" sz="2200" b="1" dirty="0">
                <a:latin typeface="微软雅黑" charset="-122"/>
                <a:ea typeface="微软雅黑" charset="-122"/>
              </a:rPr>
              <a:t>五、联系方式</a:t>
            </a:r>
            <a:endParaRPr lang="zh-CN" altLang="en-US" sz="2200" b="1" dirty="0">
              <a:latin typeface="微软雅黑" charset="-122"/>
              <a:ea typeface="微软雅黑" charset="-122"/>
            </a:endParaRPr>
          </a:p>
          <a:p>
            <a:pPr indent="627380" algn="just"/>
            <a:r>
              <a:rPr lang="zh-CN" altLang="en-US" sz="2200" dirty="0">
                <a:latin typeface="微软雅黑" charset="-122"/>
                <a:ea typeface="微软雅黑" charset="-122"/>
              </a:rPr>
              <a:t>联系单位：深圳市规划和自然资源局龙华管理局</a:t>
            </a:r>
            <a:endParaRPr lang="en-US" altLang="zh-CN" sz="2200" dirty="0">
              <a:latin typeface="微软雅黑" charset="-122"/>
              <a:ea typeface="微软雅黑" charset="-122"/>
            </a:endParaRPr>
          </a:p>
          <a:p>
            <a:pPr indent="627380" algn="just"/>
            <a:r>
              <a:rPr lang="zh-CN" altLang="en-US" sz="2200" dirty="0">
                <a:latin typeface="微软雅黑" charset="-122"/>
                <a:ea typeface="微软雅黑" charset="-122"/>
              </a:rPr>
              <a:t>单位地址：深圳市龙华区清湖路壹点规划馆</a:t>
            </a:r>
            <a:endParaRPr lang="en-US" altLang="zh-CN" sz="2200" dirty="0">
              <a:latin typeface="微软雅黑" charset="-122"/>
              <a:ea typeface="微软雅黑" charset="-122"/>
            </a:endParaRPr>
          </a:p>
          <a:p>
            <a:pPr indent="627380" algn="just"/>
            <a:r>
              <a:rPr lang="zh-CN" altLang="en-US" sz="2200" dirty="0">
                <a:latin typeface="微软雅黑" charset="-122"/>
                <a:ea typeface="微软雅黑" charset="-122"/>
              </a:rPr>
              <a:t>邮政编码：</a:t>
            </a:r>
            <a:r>
              <a:rPr lang="en-US" altLang="zh-CN" sz="2200" dirty="0">
                <a:latin typeface="微软雅黑" charset="-122"/>
                <a:ea typeface="微软雅黑" charset="-122"/>
              </a:rPr>
              <a:t> 518000</a:t>
            </a:r>
            <a:endParaRPr lang="en-US" altLang="zh-CN" sz="2200" dirty="0">
              <a:latin typeface="微软雅黑" charset="-122"/>
              <a:ea typeface="微软雅黑" charset="-122"/>
            </a:endParaRPr>
          </a:p>
          <a:p>
            <a:pPr indent="627380" algn="just"/>
            <a:r>
              <a:rPr lang="zh-CN" altLang="en-US" sz="2200" dirty="0">
                <a:latin typeface="微软雅黑" charset="-122"/>
                <a:ea typeface="微软雅黑" charset="-122"/>
              </a:rPr>
              <a:t>联系人：张泽鹏</a:t>
            </a:r>
            <a:endParaRPr lang="en-US" altLang="zh-CN" sz="2200" dirty="0">
              <a:latin typeface="微软雅黑" charset="-122"/>
              <a:ea typeface="微软雅黑" charset="-122"/>
            </a:endParaRPr>
          </a:p>
          <a:p>
            <a:pPr indent="627380" algn="just"/>
            <a:r>
              <a:rPr lang="zh-CN" altLang="en-US" sz="2200" dirty="0">
                <a:latin typeface="微软雅黑" charset="-122"/>
                <a:ea typeface="微软雅黑" charset="-122"/>
              </a:rPr>
              <a:t>联系电话：0755-23335765</a:t>
            </a:r>
            <a:endParaRPr lang="en-US" altLang="zh-CN" sz="2200" dirty="0">
              <a:solidFill>
                <a:srgbClr val="FF0000"/>
              </a:solidFill>
              <a:latin typeface="微软雅黑" charset="-122"/>
              <a:ea typeface="微软雅黑" charset="-122"/>
            </a:endParaRPr>
          </a:p>
          <a:p>
            <a:pPr indent="627380" algn="just"/>
            <a:endParaRPr lang="zh-CN" altLang="en-US" sz="2200" dirty="0">
              <a:latin typeface="微软雅黑" charset="-122"/>
              <a:ea typeface="微软雅黑" charset="-122"/>
            </a:endParaRPr>
          </a:p>
          <a:p>
            <a:pPr indent="627380" algn="r"/>
            <a:r>
              <a:rPr lang="zh-CN" altLang="en-US" sz="2200" dirty="0">
                <a:latin typeface="微软雅黑" charset="-122"/>
                <a:ea typeface="微软雅黑" charset="-122"/>
              </a:rPr>
              <a:t>深圳市规划和自然资源局龙华管理局</a:t>
            </a:r>
            <a:endParaRPr lang="zh-CN" altLang="en-US" sz="2200" dirty="0">
              <a:latin typeface="微软雅黑" charset="-122"/>
              <a:ea typeface="微软雅黑" charset="-122"/>
            </a:endParaRPr>
          </a:p>
          <a:p>
            <a:pPr indent="627380" algn="r"/>
            <a:r>
              <a:rPr lang="en-US" altLang="zh-CN" sz="2200" dirty="0">
                <a:latin typeface="微软雅黑" charset="-122"/>
                <a:ea typeface="微软雅黑" charset="-122"/>
              </a:rPr>
              <a:t>2026</a:t>
            </a:r>
            <a:r>
              <a:rPr lang="zh-CN" altLang="en-US" sz="2200" dirty="0">
                <a:latin typeface="微软雅黑" charset="-122"/>
                <a:ea typeface="微软雅黑" charset="-122"/>
              </a:rPr>
              <a:t>年</a:t>
            </a:r>
            <a:r>
              <a:rPr lang="en-US" altLang="zh-CN" sz="2200" dirty="0">
                <a:latin typeface="微软雅黑" charset="-122"/>
                <a:ea typeface="微软雅黑" charset="-122"/>
              </a:rPr>
              <a:t>5</a:t>
            </a:r>
            <a:r>
              <a:rPr lang="zh-CN" altLang="en-US" sz="2200" dirty="0">
                <a:latin typeface="微软雅黑" charset="-122"/>
                <a:ea typeface="微软雅黑" charset="-122"/>
              </a:rPr>
              <a:t>月</a:t>
            </a:r>
            <a:r>
              <a:rPr lang="en-US" altLang="zh-CN" sz="2200" dirty="0">
                <a:latin typeface="微软雅黑" charset="-122"/>
                <a:ea typeface="微软雅黑" charset="-122"/>
              </a:rPr>
              <a:t>9</a:t>
            </a:r>
            <a:r>
              <a:rPr lang="zh-CN" altLang="en-US" sz="2200" dirty="0">
                <a:latin typeface="微软雅黑" charset="-122"/>
                <a:ea typeface="微软雅黑" charset="-122"/>
              </a:rPr>
              <a:t>日</a:t>
            </a:r>
            <a:endParaRPr lang="zh-CN" altLang="en-US" sz="2200" dirty="0">
              <a:latin typeface="微软雅黑" charset="-122"/>
              <a:ea typeface="微软雅黑" charset="-122"/>
            </a:endParaRPr>
          </a:p>
        </p:txBody>
      </p:sp>
      <p:sp>
        <p:nvSpPr>
          <p:cNvPr id="10" name="矩形 9"/>
          <p:cNvSpPr/>
          <p:nvPr/>
        </p:nvSpPr>
        <p:spPr>
          <a:xfrm>
            <a:off x="0" y="0"/>
            <a:ext cx="29522738" cy="1168400"/>
          </a:xfrm>
          <a:prstGeom prst="rect">
            <a:avLst/>
          </a:prstGeom>
          <a:gradFill flip="none" rotWithShape="true">
            <a:gsLst>
              <a:gs pos="0">
                <a:schemeClr val="tx2">
                  <a:lumMod val="60000"/>
                  <a:lumOff val="40000"/>
                </a:schemeClr>
              </a:gs>
              <a:gs pos="40000">
                <a:schemeClr val="accent1">
                  <a:tint val="44500"/>
                  <a:satMod val="160000"/>
                </a:schemeClr>
              </a:gs>
              <a:gs pos="100000">
                <a:schemeClr val="bg1"/>
              </a:gs>
            </a:gsLst>
            <a:lin ang="0" scaled="true"/>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4240" tIns="207120" rIns="414240" bIns="207120" spcCol="0" rtlCol="0" anchor="ctr"/>
          <a:lstStyle/>
          <a:p>
            <a:pPr fontAlgn="auto"/>
            <a:r>
              <a:rPr lang="zh-CN" altLang="en-US" sz="5500" b="1" strike="noStrike" noProof="1" dirty="0">
                <a:latin typeface="微软雅黑" charset="-122"/>
                <a:ea typeface="微软雅黑" charset="-122"/>
              </a:rPr>
              <a:t> 法定图则实施深化项目公众展示</a:t>
            </a:r>
            <a:endParaRPr lang="zh-CN" altLang="en-US" sz="5500" b="1" strike="noStrike" noProof="1" dirty="0">
              <a:latin typeface="微软雅黑" charset="-122"/>
              <a:ea typeface="微软雅黑" charset="-122"/>
            </a:endParaRPr>
          </a:p>
        </p:txBody>
      </p:sp>
      <p:grpSp>
        <p:nvGrpSpPr>
          <p:cNvPr id="4105" name="组合 1"/>
          <p:cNvGrpSpPr/>
          <p:nvPr/>
        </p:nvGrpSpPr>
        <p:grpSpPr>
          <a:xfrm>
            <a:off x="276225" y="1331913"/>
            <a:ext cx="10083800" cy="1179512"/>
            <a:chOff x="269977" y="1332231"/>
            <a:chExt cx="10500199" cy="1179238"/>
          </a:xfrm>
        </p:grpSpPr>
        <p:sp>
          <p:nvSpPr>
            <p:cNvPr id="4106" name="TextBox 10"/>
            <p:cNvSpPr txBox="true"/>
            <p:nvPr/>
          </p:nvSpPr>
          <p:spPr>
            <a:xfrm>
              <a:off x="269977" y="1332231"/>
              <a:ext cx="10500199" cy="1129072"/>
            </a:xfrm>
            <a:prstGeom prst="rect">
              <a:avLst/>
            </a:prstGeom>
            <a:noFill/>
            <a:ln w="9525">
              <a:noFill/>
            </a:ln>
          </p:spPr>
          <p:txBody>
            <a:bodyPr wrap="square" lIns="206306" tIns="103152" rIns="206306" bIns="103152" anchor="t" anchorCtr="false">
              <a:spAutoFit/>
            </a:bodyPr>
            <a:p>
              <a:pPr algn="ctr"/>
              <a:r>
                <a:rPr lang="zh-CN" altLang="en-US" sz="3000" b="1" dirty="0">
                  <a:solidFill>
                    <a:srgbClr val="0070C0"/>
                  </a:solidFill>
                  <a:latin typeface="华文细黑" panose="02010600040101010101" pitchFamily="2" charset="-122"/>
                  <a:ea typeface="华文细黑" panose="02010600040101010101" pitchFamily="2" charset="-122"/>
                </a:rPr>
                <a:t>深圳市规划和自然资源局龙华管理局关于</a:t>
              </a:r>
              <a:endParaRPr lang="zh-CN" altLang="en-US" sz="3000" b="1" dirty="0">
                <a:solidFill>
                  <a:srgbClr val="0070C0"/>
                </a:solidFill>
                <a:latin typeface="华文细黑" panose="02010600040101010101" pitchFamily="2" charset="-122"/>
                <a:ea typeface="华文细黑" panose="02010600040101010101" pitchFamily="2" charset="-122"/>
              </a:endParaRPr>
            </a:p>
            <a:p>
              <a:pPr algn="ctr"/>
              <a:r>
                <a:rPr lang="en-US" altLang="zh-CN" sz="3000" b="1" dirty="0">
                  <a:solidFill>
                    <a:srgbClr val="0070C0"/>
                  </a:solidFill>
                  <a:latin typeface="华文细黑" panose="02010600040101010101" pitchFamily="2" charset="-122"/>
                  <a:ea typeface="华文细黑" panose="02010600040101010101" pitchFamily="2" charset="-122"/>
                </a:rPr>
                <a:t>[</a:t>
              </a:r>
              <a:r>
                <a:rPr lang="zh-CN" altLang="en-US" sz="3000" b="1" dirty="0">
                  <a:solidFill>
                    <a:srgbClr val="0070C0"/>
                  </a:solidFill>
                  <a:latin typeface="华文细黑" panose="02010600040101010101" pitchFamily="2" charset="-122"/>
                  <a:ea typeface="华文细黑" panose="02010600040101010101" pitchFamily="2" charset="-122"/>
                </a:rPr>
                <a:t>观澜大水坑地区</a:t>
              </a:r>
              <a:r>
                <a:rPr lang="en-US" altLang="zh-CN" sz="3000" b="1" dirty="0">
                  <a:solidFill>
                    <a:srgbClr val="0070C0"/>
                  </a:solidFill>
                  <a:latin typeface="华文细黑" panose="02010600040101010101" pitchFamily="2" charset="-122"/>
                  <a:ea typeface="华文细黑" panose="02010600040101010101" pitchFamily="2" charset="-122"/>
                </a:rPr>
                <a:t>]</a:t>
              </a:r>
              <a:r>
                <a:rPr lang="zh-CN" altLang="en-US" sz="3000" b="1" dirty="0">
                  <a:solidFill>
                    <a:srgbClr val="0070C0"/>
                  </a:solidFill>
                  <a:latin typeface="华文细黑" panose="02010600040101010101" pitchFamily="2" charset="-122"/>
                  <a:ea typeface="华文细黑" panose="02010600040101010101" pitchFamily="2" charset="-122"/>
                </a:rPr>
                <a:t>法定图则</a:t>
              </a:r>
              <a:r>
                <a:rPr lang="en-US" altLang="zh-CN" sz="3000" b="1" dirty="0">
                  <a:solidFill>
                    <a:srgbClr val="0070C0"/>
                  </a:solidFill>
                  <a:latin typeface="华文细黑" panose="02010600040101010101" pitchFamily="2" charset="-122"/>
                  <a:ea typeface="华文细黑" panose="02010600040101010101" pitchFamily="2" charset="-122"/>
                </a:rPr>
                <a:t>17-02</a:t>
              </a:r>
              <a:r>
                <a:rPr lang="zh-CN" altLang="en-US" sz="3000" b="1" dirty="0">
                  <a:solidFill>
                    <a:srgbClr val="0070C0"/>
                  </a:solidFill>
                  <a:latin typeface="华文细黑" panose="02010600040101010101" pitchFamily="2" charset="-122"/>
                  <a:ea typeface="华文细黑" panose="02010600040101010101" pitchFamily="2" charset="-122"/>
                </a:rPr>
                <a:t>地块实施深化的公示</a:t>
              </a:r>
              <a:endParaRPr lang="zh-CN" altLang="en-US" sz="3000" b="1" dirty="0">
                <a:solidFill>
                  <a:srgbClr val="0070C0"/>
                </a:solidFill>
                <a:latin typeface="华文细黑" panose="02010600040101010101" pitchFamily="2" charset="-122"/>
                <a:ea typeface="华文细黑" panose="02010600040101010101" pitchFamily="2" charset="-122"/>
              </a:endParaRPr>
            </a:p>
          </p:txBody>
        </p:sp>
        <p:cxnSp>
          <p:nvCxnSpPr>
            <p:cNvPr id="3" name="直接连接符 2"/>
            <p:cNvCxnSpPr/>
            <p:nvPr/>
          </p:nvCxnSpPr>
          <p:spPr>
            <a:xfrm flipV="true">
              <a:off x="431800" y="2474551"/>
              <a:ext cx="10225435" cy="36918"/>
            </a:xfrm>
            <a:prstGeom prst="line">
              <a:avLst/>
            </a:prstGeom>
            <a:ln w="136525" cmpd="thickThi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p:nvSpPr>
        <p:spPr>
          <a:xfrm>
            <a:off x="10479088" y="1692275"/>
            <a:ext cx="18378488" cy="647700"/>
          </a:xfrm>
          <a:prstGeom prst="rect">
            <a:avLst/>
          </a:prstGeom>
          <a:gradFill flip="none" rotWithShape="true">
            <a:gsLst>
              <a:gs pos="0">
                <a:schemeClr val="tx2">
                  <a:lumMod val="60000"/>
                  <a:lumOff val="40000"/>
                </a:schemeClr>
              </a:gs>
              <a:gs pos="40000">
                <a:schemeClr val="accent1">
                  <a:tint val="44500"/>
                  <a:satMod val="160000"/>
                </a:schemeClr>
              </a:gs>
              <a:gs pos="100000">
                <a:schemeClr val="bg1"/>
              </a:gs>
            </a:gsLst>
            <a:lin ang="0" scaled="true"/>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4240" tIns="207120" rIns="414240" bIns="207120" spcCol="0" rtlCol="0" anchor="ctr"/>
          <a:lstStyle/>
          <a:p>
            <a:pPr fontAlgn="auto"/>
            <a:r>
              <a:rPr lang="zh-CN" altLang="en-US" sz="3200" b="1" strike="noStrike" noProof="1" dirty="0">
                <a:solidFill>
                  <a:schemeClr val="tx1"/>
                </a:solidFill>
                <a:latin typeface="微软雅黑" charset="-122"/>
                <a:ea typeface="微软雅黑" charset="-122"/>
              </a:rPr>
              <a:t>区位图</a:t>
            </a:r>
            <a:endParaRPr lang="zh-CN" altLang="en-US" sz="3200" b="1" strike="noStrike" noProof="1" dirty="0">
              <a:solidFill>
                <a:schemeClr val="tx1"/>
              </a:solidFill>
              <a:latin typeface="微软雅黑" charset="-122"/>
              <a:ea typeface="微软雅黑" charset="-122"/>
            </a:endParaRPr>
          </a:p>
        </p:txBody>
      </p:sp>
      <p:sp>
        <p:nvSpPr>
          <p:cNvPr id="32" name="矩形 31"/>
          <p:cNvSpPr/>
          <p:nvPr/>
        </p:nvSpPr>
        <p:spPr>
          <a:xfrm>
            <a:off x="10463213" y="10267950"/>
            <a:ext cx="18394363" cy="647700"/>
          </a:xfrm>
          <a:prstGeom prst="rect">
            <a:avLst/>
          </a:prstGeom>
          <a:gradFill flip="none" rotWithShape="true">
            <a:gsLst>
              <a:gs pos="0">
                <a:schemeClr val="tx2">
                  <a:lumMod val="60000"/>
                  <a:lumOff val="40000"/>
                </a:schemeClr>
              </a:gs>
              <a:gs pos="40000">
                <a:schemeClr val="accent1">
                  <a:tint val="44500"/>
                  <a:satMod val="160000"/>
                </a:schemeClr>
              </a:gs>
              <a:gs pos="100000">
                <a:schemeClr val="bg1"/>
              </a:gs>
            </a:gsLst>
            <a:lin ang="0" scaled="true"/>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4240" tIns="207120" rIns="414240" bIns="207120" spcCol="0" rtlCol="0" anchor="ctr"/>
          <a:lstStyle/>
          <a:p>
            <a:pPr fontAlgn="auto"/>
            <a:r>
              <a:rPr lang="zh-CN" altLang="en-US" sz="3200" b="1" strike="noStrike" noProof="1" dirty="0">
                <a:solidFill>
                  <a:schemeClr val="tx1"/>
                </a:solidFill>
                <a:latin typeface="微软雅黑" charset="-122"/>
                <a:ea typeface="微软雅黑" charset="-122"/>
              </a:rPr>
              <a:t>实施深化方案</a:t>
            </a:r>
            <a:endParaRPr lang="zh-CN" altLang="en-US" sz="3200" b="1" strike="noStrike" noProof="1" dirty="0">
              <a:solidFill>
                <a:schemeClr val="tx1"/>
              </a:solidFill>
              <a:latin typeface="微软雅黑" charset="-122"/>
              <a:ea typeface="微软雅黑" charset="-122"/>
            </a:endParaRPr>
          </a:p>
        </p:txBody>
      </p:sp>
      <p:sp>
        <p:nvSpPr>
          <p:cNvPr id="4110" name="文本框 58"/>
          <p:cNvSpPr txBox="true"/>
          <p:nvPr/>
        </p:nvSpPr>
        <p:spPr>
          <a:xfrm>
            <a:off x="10471150" y="11056938"/>
            <a:ext cx="2616200" cy="520700"/>
          </a:xfrm>
          <a:prstGeom prst="rect">
            <a:avLst/>
          </a:prstGeom>
          <a:solidFill>
            <a:schemeClr val="bg1">
              <a:alpha val="50000"/>
            </a:schemeClr>
          </a:solidFill>
          <a:ln w="9525">
            <a:noFill/>
          </a:ln>
        </p:spPr>
        <p:txBody>
          <a:bodyPr wrap="square" anchor="t" anchorCtr="false">
            <a:spAutoFit/>
          </a:bodyPr>
          <a:p>
            <a:r>
              <a:rPr lang="zh-CN" altLang="en-US" sz="2800" b="1" dirty="0">
                <a:latin typeface="微软雅黑" charset="-122"/>
                <a:ea typeface="微软雅黑" charset="-122"/>
                <a:sym typeface="宋体" pitchFamily="2" charset="-122"/>
              </a:rPr>
              <a:t>法定图则规划</a:t>
            </a:r>
            <a:endParaRPr lang="zh-CN" altLang="en-US" sz="2800" b="1" dirty="0">
              <a:latin typeface="微软雅黑" charset="-122"/>
              <a:ea typeface="微软雅黑" charset="-122"/>
            </a:endParaRPr>
          </a:p>
        </p:txBody>
      </p:sp>
      <p:graphicFrame>
        <p:nvGraphicFramePr>
          <p:cNvPr id="62" name="表格 61"/>
          <p:cNvGraphicFramePr>
            <a:graphicFrameLocks noGrp="true"/>
          </p:cNvGraphicFramePr>
          <p:nvPr/>
        </p:nvGraphicFramePr>
        <p:xfrm>
          <a:off x="10533063" y="17608550"/>
          <a:ext cx="8964613" cy="3092450"/>
        </p:xfrm>
        <a:graphic>
          <a:graphicData uri="http://schemas.openxmlformats.org/drawingml/2006/table">
            <a:tbl>
              <a:tblPr firstRow="true" bandRow="true">
                <a:tableStyleId>{5940675A-B579-460E-94D1-54222C63F5DA}</a:tableStyleId>
              </a:tblPr>
              <a:tblGrid>
                <a:gridCol w="1214120"/>
                <a:gridCol w="942340"/>
                <a:gridCol w="1231265"/>
                <a:gridCol w="1230630"/>
                <a:gridCol w="1087120"/>
                <a:gridCol w="2306955"/>
                <a:gridCol w="953135"/>
              </a:tblGrid>
              <a:tr h="1116965">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2000" b="1" kern="1200" dirty="0">
                          <a:solidFill>
                            <a:schemeClr val="tx1"/>
                          </a:solidFill>
                          <a:latin typeface="微软雅黑" charset="-122"/>
                          <a:ea typeface="微软雅黑" charset="-122"/>
                          <a:cs typeface="+mn-cs"/>
                        </a:rPr>
                        <a:t>地块编号</a:t>
                      </a:r>
                      <a:endParaRPr lang="zh-CN" altLang="en-US" sz="2000" b="1" kern="1200" dirty="0">
                        <a:solidFill>
                          <a:schemeClr val="tx1"/>
                        </a:solidFill>
                        <a:latin typeface="微软雅黑" charset="-122"/>
                        <a:ea typeface="微软雅黑" charset="-122"/>
                        <a:cs typeface="+mn-cs"/>
                      </a:endParaRPr>
                    </a:p>
                  </a:txBody>
                  <a:tcPr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2000" b="1" kern="1200" dirty="0">
                          <a:solidFill>
                            <a:schemeClr val="tx1"/>
                          </a:solidFill>
                          <a:latin typeface="微软雅黑" charset="-122"/>
                          <a:ea typeface="微软雅黑" charset="-122"/>
                          <a:cs typeface="+mn-cs"/>
                        </a:rPr>
                        <a:t>用</a:t>
                      </a:r>
                      <a:r>
                        <a:rPr lang="zh-CN" altLang="en-US" sz="2000" b="1" kern="1200" dirty="0" smtClean="0">
                          <a:solidFill>
                            <a:schemeClr val="tx1"/>
                          </a:solidFill>
                          <a:latin typeface="微软雅黑" charset="-122"/>
                          <a:ea typeface="微软雅黑" charset="-122"/>
                          <a:cs typeface="+mn-cs"/>
                        </a:rPr>
                        <a:t>地代码</a:t>
                      </a:r>
                      <a:endParaRPr lang="zh-CN" altLang="en-US" sz="2000" b="1" kern="1200" dirty="0">
                        <a:solidFill>
                          <a:schemeClr val="tx1"/>
                        </a:solidFill>
                        <a:latin typeface="微软雅黑" charset="-122"/>
                        <a:ea typeface="微软雅黑" charset="-122"/>
                        <a:cs typeface="+mn-cs"/>
                      </a:endParaRPr>
                    </a:p>
                  </a:txBody>
                  <a:tcPr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2000" b="1" kern="1200" dirty="0">
                          <a:solidFill>
                            <a:schemeClr val="tx1"/>
                          </a:solidFill>
                          <a:latin typeface="微软雅黑" charset="-122"/>
                          <a:ea typeface="微软雅黑" charset="-122"/>
                          <a:cs typeface="+mn-cs"/>
                        </a:rPr>
                        <a:t>用地性质</a:t>
                      </a:r>
                      <a:endParaRPr lang="zh-CN" altLang="en-US" sz="2000" b="1" kern="1200" dirty="0">
                        <a:solidFill>
                          <a:schemeClr val="tx1"/>
                        </a:solidFill>
                        <a:latin typeface="微软雅黑" charset="-122"/>
                        <a:ea typeface="微软雅黑" charset="-122"/>
                        <a:cs typeface="+mn-cs"/>
                      </a:endParaRPr>
                    </a:p>
                  </a:txBody>
                  <a:tcPr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2000" b="1" kern="1200" dirty="0">
                          <a:solidFill>
                            <a:schemeClr val="tx1"/>
                          </a:solidFill>
                          <a:latin typeface="微软雅黑" charset="-122"/>
                          <a:ea typeface="微软雅黑" charset="-122"/>
                          <a:cs typeface="+mn-cs"/>
                        </a:rPr>
                        <a:t>用地</a:t>
                      </a:r>
                      <a:r>
                        <a:rPr lang="zh-CN" altLang="en-US" sz="2000" b="1" kern="1200" dirty="0" smtClean="0">
                          <a:solidFill>
                            <a:schemeClr val="tx1"/>
                          </a:solidFill>
                          <a:latin typeface="微软雅黑" charset="-122"/>
                          <a:ea typeface="微软雅黑" charset="-122"/>
                          <a:cs typeface="+mn-cs"/>
                        </a:rPr>
                        <a:t>面积（</a:t>
                      </a:r>
                      <a:r>
                        <a:rPr lang="en-US" altLang="zh-CN" sz="2000" b="1" kern="1200" dirty="0">
                          <a:solidFill>
                            <a:schemeClr val="tx1"/>
                          </a:solidFill>
                          <a:latin typeface="微软雅黑" charset="-122"/>
                          <a:ea typeface="微软雅黑" charset="-122"/>
                          <a:cs typeface="+mn-cs"/>
                        </a:rPr>
                        <a:t>m²</a:t>
                      </a:r>
                      <a:r>
                        <a:rPr lang="zh-CN" altLang="en-US" sz="2000" b="1" kern="1200" dirty="0">
                          <a:solidFill>
                            <a:schemeClr val="tx1"/>
                          </a:solidFill>
                          <a:latin typeface="微软雅黑" charset="-122"/>
                          <a:ea typeface="微软雅黑" charset="-122"/>
                          <a:cs typeface="+mn-cs"/>
                        </a:rPr>
                        <a:t>）</a:t>
                      </a:r>
                      <a:endParaRPr lang="zh-CN" altLang="en-US" sz="2000" b="1" kern="1200" dirty="0">
                        <a:solidFill>
                          <a:schemeClr val="tx1"/>
                        </a:solidFill>
                        <a:latin typeface="微软雅黑" charset="-122"/>
                        <a:ea typeface="微软雅黑" charset="-122"/>
                        <a:cs typeface="+mn-cs"/>
                      </a:endParaRPr>
                    </a:p>
                  </a:txBody>
                  <a:tcPr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2000" b="1" kern="1200" dirty="0">
                          <a:solidFill>
                            <a:schemeClr val="tx1"/>
                          </a:solidFill>
                          <a:latin typeface="微软雅黑" charset="-122"/>
                          <a:ea typeface="微软雅黑" charset="-122"/>
                          <a:cs typeface="+mn-cs"/>
                        </a:rPr>
                        <a:t>容积率</a:t>
                      </a:r>
                      <a:endParaRPr lang="zh-CN" altLang="en-US" sz="2000" b="1" kern="1200" dirty="0">
                        <a:solidFill>
                          <a:schemeClr val="tx1"/>
                        </a:solidFill>
                        <a:latin typeface="微软雅黑" charset="-122"/>
                        <a:ea typeface="微软雅黑" charset="-122"/>
                        <a:cs typeface="+mn-cs"/>
                      </a:endParaRPr>
                    </a:p>
                  </a:txBody>
                  <a:tcPr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2000" b="1" kern="1200" dirty="0">
                          <a:solidFill>
                            <a:schemeClr val="tx1"/>
                          </a:solidFill>
                          <a:latin typeface="微软雅黑" charset="-122"/>
                          <a:ea typeface="微软雅黑" charset="-122"/>
                          <a:cs typeface="+mn-cs"/>
                        </a:rPr>
                        <a:t>配套设施项目名称</a:t>
                      </a:r>
                      <a:endParaRPr lang="zh-CN" altLang="en-US" sz="2000" b="1" kern="1200" dirty="0">
                        <a:solidFill>
                          <a:schemeClr val="tx1"/>
                        </a:solidFill>
                        <a:latin typeface="微软雅黑" charset="-122"/>
                        <a:ea typeface="微软雅黑" charset="-122"/>
                        <a:cs typeface="+mn-cs"/>
                      </a:endParaRPr>
                    </a:p>
                  </a:txBody>
                  <a:tcPr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2000" b="1" kern="1200" dirty="0">
                          <a:solidFill>
                            <a:schemeClr val="tx1"/>
                          </a:solidFill>
                          <a:latin typeface="微软雅黑" charset="-122"/>
                          <a:ea typeface="微软雅黑" charset="-122"/>
                          <a:cs typeface="+mn-cs"/>
                        </a:rPr>
                        <a:t>备注</a:t>
                      </a:r>
                      <a:endParaRPr lang="zh-CN" altLang="en-US" sz="2000" b="1" kern="1200" dirty="0">
                        <a:solidFill>
                          <a:schemeClr val="tx1"/>
                        </a:solidFill>
                        <a:latin typeface="微软雅黑" charset="-122"/>
                        <a:ea typeface="微软雅黑" charset="-122"/>
                        <a:cs typeface="+mn-cs"/>
                      </a:endParaRPr>
                    </a:p>
                  </a:txBody>
                  <a:tcPr anchor="ctr">
                    <a:solidFill>
                      <a:schemeClr val="bg1"/>
                    </a:solidFill>
                  </a:tcPr>
                </a:tc>
              </a:tr>
              <a:tr h="1974215">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2000" kern="1200" dirty="0" smtClean="0">
                          <a:solidFill>
                            <a:schemeClr val="tx1"/>
                          </a:solidFill>
                          <a:latin typeface="微软雅黑" charset="-122"/>
                          <a:ea typeface="微软雅黑" charset="-122"/>
                          <a:cs typeface="+mn-cs"/>
                        </a:rPr>
                        <a:t>17-02</a:t>
                      </a:r>
                      <a:endParaRPr lang="zh-CN" altLang="en-US" sz="2000" kern="1200" dirty="0">
                        <a:solidFill>
                          <a:schemeClr val="tx1"/>
                        </a:solidFill>
                        <a:latin typeface="微软雅黑" charset="-122"/>
                        <a:ea typeface="微软雅黑" charset="-122"/>
                        <a:cs typeface="+mn-cs"/>
                      </a:endParaRPr>
                    </a:p>
                  </a:txBody>
                  <a:tcPr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2000" kern="1200" dirty="0">
                          <a:solidFill>
                            <a:schemeClr val="tx1"/>
                          </a:solidFill>
                          <a:latin typeface="微软雅黑" charset="-122"/>
                          <a:ea typeface="微软雅黑" charset="-122"/>
                          <a:cs typeface="+mn-cs"/>
                        </a:rPr>
                        <a:t>M1</a:t>
                      </a:r>
                      <a:endParaRPr lang="zh-CN" altLang="en-US" sz="2000" kern="1200" dirty="0">
                        <a:solidFill>
                          <a:schemeClr val="tx1"/>
                        </a:solidFill>
                        <a:latin typeface="微软雅黑" charset="-122"/>
                        <a:ea typeface="微软雅黑" charset="-122"/>
                        <a:cs typeface="+mn-cs"/>
                      </a:endParaRPr>
                    </a:p>
                  </a:txBody>
                  <a:tcPr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2000" kern="1200" dirty="0" smtClean="0">
                          <a:solidFill>
                            <a:schemeClr val="tx1"/>
                          </a:solidFill>
                          <a:latin typeface="微软雅黑" charset="-122"/>
                          <a:ea typeface="微软雅黑" charset="-122"/>
                          <a:cs typeface="+mn-cs"/>
                        </a:rPr>
                        <a:t>一类工业用地</a:t>
                      </a:r>
                      <a:endParaRPr lang="zh-CN" altLang="en-US" sz="2000" kern="1200" dirty="0">
                        <a:solidFill>
                          <a:schemeClr val="tx1"/>
                        </a:solidFill>
                        <a:latin typeface="微软雅黑" charset="-122"/>
                        <a:ea typeface="微软雅黑" charset="-122"/>
                        <a:cs typeface="+mn-cs"/>
                      </a:endParaRPr>
                    </a:p>
                  </a:txBody>
                  <a:tcPr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2000" kern="1200" dirty="0">
                          <a:solidFill>
                            <a:schemeClr val="tx1"/>
                          </a:solidFill>
                          <a:latin typeface="微软雅黑" charset="-122"/>
                          <a:ea typeface="微软雅黑" charset="-122"/>
                          <a:cs typeface="+mn-cs"/>
                        </a:rPr>
                        <a:t>40390</a:t>
                      </a:r>
                      <a:endParaRPr lang="zh-CN" altLang="en-US" sz="2000" kern="1200" dirty="0">
                        <a:solidFill>
                          <a:schemeClr val="tx1"/>
                        </a:solidFill>
                        <a:latin typeface="微软雅黑" charset="-122"/>
                        <a:ea typeface="微软雅黑" charset="-122"/>
                        <a:cs typeface="+mn-cs"/>
                      </a:endParaRPr>
                    </a:p>
                  </a:txBody>
                  <a:tcPr marL="18000" marR="18000" marT="23582" marB="23582"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2000" kern="1200" dirty="0">
                          <a:solidFill>
                            <a:schemeClr val="tx1"/>
                          </a:solidFill>
                          <a:latin typeface="微软雅黑" charset="-122"/>
                          <a:ea typeface="微软雅黑" charset="-122"/>
                          <a:cs typeface="+mn-cs"/>
                        </a:rPr>
                        <a:t>3.0</a:t>
                      </a:r>
                      <a:endParaRPr lang="zh-CN" altLang="en-US" sz="2000" kern="1200" dirty="0">
                        <a:solidFill>
                          <a:schemeClr val="tx1"/>
                        </a:solidFill>
                        <a:latin typeface="微软雅黑" charset="-122"/>
                        <a:ea typeface="微软雅黑" charset="-122"/>
                        <a:cs typeface="+mn-cs"/>
                      </a:endParaRPr>
                    </a:p>
                  </a:txBody>
                  <a:tcPr marL="18000" marR="18000" marT="23582" marB="23582"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2000" kern="1200" dirty="0" smtClean="0">
                          <a:solidFill>
                            <a:schemeClr val="tx1"/>
                          </a:solidFill>
                          <a:latin typeface="微软雅黑" charset="-122"/>
                          <a:ea typeface="微软雅黑" charset="-122"/>
                          <a:cs typeface="+mn-cs"/>
                        </a:rPr>
                        <a:t>——</a:t>
                      </a:r>
                      <a:endParaRPr lang="zh-CN" altLang="en-US" sz="2000" kern="1200" dirty="0">
                        <a:solidFill>
                          <a:schemeClr val="tx1"/>
                        </a:solidFill>
                        <a:latin typeface="微软雅黑" charset="-122"/>
                        <a:ea typeface="微软雅黑" charset="-122"/>
                        <a:cs typeface="+mn-cs"/>
                      </a:endParaRPr>
                    </a:p>
                  </a:txBody>
                  <a:tcPr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2000" kern="1200" dirty="0" smtClean="0">
                          <a:solidFill>
                            <a:schemeClr val="tx1"/>
                          </a:solidFill>
                          <a:latin typeface="微软雅黑" charset="-122"/>
                          <a:ea typeface="微软雅黑" charset="-122"/>
                          <a:cs typeface="+mn-cs"/>
                        </a:rPr>
                        <a:t>依据政府批件</a:t>
                      </a:r>
                      <a:endParaRPr lang="zh-CN" altLang="en-US" sz="2000" kern="1200" dirty="0">
                        <a:solidFill>
                          <a:schemeClr val="tx1"/>
                        </a:solidFill>
                        <a:latin typeface="微软雅黑" charset="-122"/>
                        <a:ea typeface="微软雅黑" charset="-122"/>
                        <a:cs typeface="+mn-cs"/>
                      </a:endParaRPr>
                    </a:p>
                  </a:txBody>
                  <a:tcPr anchor="ctr">
                    <a:solidFill>
                      <a:schemeClr val="bg1"/>
                    </a:solidFill>
                  </a:tcPr>
                </a:tc>
              </a:tr>
            </a:tbl>
          </a:graphicData>
        </a:graphic>
      </p:graphicFrame>
      <p:graphicFrame>
        <p:nvGraphicFramePr>
          <p:cNvPr id="63" name="表格 62"/>
          <p:cNvGraphicFramePr>
            <a:graphicFrameLocks noGrp="true"/>
          </p:cNvGraphicFramePr>
          <p:nvPr/>
        </p:nvGraphicFramePr>
        <p:xfrm>
          <a:off x="19923125" y="17608550"/>
          <a:ext cx="9005888" cy="3092450"/>
        </p:xfrm>
        <a:graphic>
          <a:graphicData uri="http://schemas.openxmlformats.org/drawingml/2006/table">
            <a:tbl>
              <a:tblPr firstRow="true" bandRow="true">
                <a:tableStyleId>{5940675A-B579-460E-94D1-54222C63F5DA}</a:tableStyleId>
              </a:tblPr>
              <a:tblGrid>
                <a:gridCol w="959485"/>
                <a:gridCol w="935990"/>
                <a:gridCol w="876935"/>
                <a:gridCol w="863600"/>
                <a:gridCol w="779780"/>
                <a:gridCol w="1080135"/>
                <a:gridCol w="2693035"/>
                <a:gridCol w="817880"/>
              </a:tblGrid>
              <a:tr h="1005840">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2000" b="1" kern="1200" dirty="0">
                          <a:solidFill>
                            <a:schemeClr val="tx1"/>
                          </a:solidFill>
                          <a:latin typeface="微软雅黑" charset="-122"/>
                          <a:ea typeface="微软雅黑" charset="-122"/>
                          <a:cs typeface="+mn-cs"/>
                        </a:rPr>
                        <a:t>地块编号</a:t>
                      </a:r>
                      <a:endParaRPr lang="zh-CN" altLang="en-US" sz="2000" b="1" kern="1200" dirty="0">
                        <a:solidFill>
                          <a:schemeClr val="tx1"/>
                        </a:solidFill>
                        <a:latin typeface="微软雅黑" charset="-122"/>
                        <a:ea typeface="微软雅黑" charset="-122"/>
                        <a:cs typeface="+mn-cs"/>
                      </a:endParaRPr>
                    </a:p>
                  </a:txBody>
                  <a:tcPr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2000" b="1" kern="1200" dirty="0">
                          <a:solidFill>
                            <a:schemeClr val="tx1"/>
                          </a:solidFill>
                          <a:latin typeface="微软雅黑" charset="-122"/>
                          <a:ea typeface="微软雅黑" charset="-122"/>
                          <a:cs typeface="+mn-cs"/>
                        </a:rPr>
                        <a:t>用</a:t>
                      </a:r>
                      <a:r>
                        <a:rPr lang="zh-CN" altLang="en-US" sz="2000" b="1" kern="1200" dirty="0" smtClean="0">
                          <a:solidFill>
                            <a:schemeClr val="tx1"/>
                          </a:solidFill>
                          <a:latin typeface="微软雅黑" charset="-122"/>
                          <a:ea typeface="微软雅黑" charset="-122"/>
                          <a:cs typeface="+mn-cs"/>
                        </a:rPr>
                        <a:t>地代码</a:t>
                      </a:r>
                      <a:endParaRPr lang="zh-CN" altLang="en-US" sz="2000" b="1" kern="1200" dirty="0">
                        <a:solidFill>
                          <a:schemeClr val="tx1"/>
                        </a:solidFill>
                        <a:latin typeface="微软雅黑" charset="-122"/>
                        <a:ea typeface="微软雅黑" charset="-122"/>
                        <a:cs typeface="+mn-cs"/>
                      </a:endParaRPr>
                    </a:p>
                  </a:txBody>
                  <a:tcPr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2000" b="1" kern="1200" dirty="0">
                          <a:solidFill>
                            <a:schemeClr val="tx1"/>
                          </a:solidFill>
                          <a:latin typeface="微软雅黑" charset="-122"/>
                          <a:ea typeface="微软雅黑" charset="-122"/>
                          <a:cs typeface="+mn-cs"/>
                        </a:rPr>
                        <a:t>用</a:t>
                      </a:r>
                      <a:r>
                        <a:rPr lang="zh-CN" altLang="en-US" sz="2000" b="1" kern="1200" dirty="0" smtClean="0">
                          <a:solidFill>
                            <a:schemeClr val="tx1"/>
                          </a:solidFill>
                          <a:latin typeface="微软雅黑" charset="-122"/>
                          <a:ea typeface="微软雅黑" charset="-122"/>
                          <a:cs typeface="+mn-cs"/>
                        </a:rPr>
                        <a:t>地</a:t>
                      </a:r>
                      <a:endParaRPr lang="en-US" altLang="zh-CN" sz="2000" b="1" kern="1200" dirty="0" smtClean="0">
                        <a:solidFill>
                          <a:schemeClr val="tx1"/>
                        </a:solidFill>
                        <a:latin typeface="微软雅黑" charset="-122"/>
                        <a:ea typeface="微软雅黑" charset="-122"/>
                        <a:cs typeface="+mn-cs"/>
                      </a:endParaRPr>
                    </a:p>
                    <a:p>
                      <a:pPr marL="0" marR="0" lvl="0" indent="0" algn="ctr" defTabSz="914400" rtl="0" eaLnBrk="1" fontAlgn="ctr" latinLnBrk="0" hangingPunct="1">
                        <a:lnSpc>
                          <a:spcPct val="100000"/>
                        </a:lnSpc>
                        <a:spcBef>
                          <a:spcPts val="0"/>
                        </a:spcBef>
                        <a:spcAft>
                          <a:spcPts val="0"/>
                        </a:spcAft>
                        <a:buClrTx/>
                        <a:buSzTx/>
                        <a:buFontTx/>
                        <a:buNone/>
                        <a:defRPr/>
                      </a:pPr>
                      <a:r>
                        <a:rPr lang="zh-CN" altLang="en-US" sz="2000" b="1" kern="1200" dirty="0" smtClean="0">
                          <a:solidFill>
                            <a:schemeClr val="tx1"/>
                          </a:solidFill>
                          <a:latin typeface="微软雅黑" charset="-122"/>
                          <a:ea typeface="微软雅黑" charset="-122"/>
                          <a:cs typeface="+mn-cs"/>
                        </a:rPr>
                        <a:t>性质</a:t>
                      </a:r>
                      <a:endParaRPr lang="zh-CN" altLang="en-US" sz="2000" b="1" kern="1200" dirty="0">
                        <a:solidFill>
                          <a:schemeClr val="tx1"/>
                        </a:solidFill>
                        <a:latin typeface="微软雅黑" charset="-122"/>
                        <a:ea typeface="微软雅黑" charset="-122"/>
                        <a:cs typeface="+mn-cs"/>
                      </a:endParaRPr>
                    </a:p>
                  </a:txBody>
                  <a:tcPr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2000" b="1" kern="1200" dirty="0">
                          <a:solidFill>
                            <a:schemeClr val="tx1"/>
                          </a:solidFill>
                          <a:latin typeface="微软雅黑" charset="-122"/>
                          <a:ea typeface="微软雅黑" charset="-122"/>
                          <a:cs typeface="+mn-cs"/>
                        </a:rPr>
                        <a:t>用地</a:t>
                      </a:r>
                      <a:r>
                        <a:rPr lang="zh-CN" altLang="en-US" sz="2000" b="1" kern="1200" dirty="0" smtClean="0">
                          <a:solidFill>
                            <a:schemeClr val="tx1"/>
                          </a:solidFill>
                          <a:latin typeface="微软雅黑" charset="-122"/>
                          <a:ea typeface="微软雅黑" charset="-122"/>
                          <a:cs typeface="+mn-cs"/>
                        </a:rPr>
                        <a:t>面积（</a:t>
                      </a:r>
                      <a:r>
                        <a:rPr lang="en-US" altLang="zh-CN" sz="2000" b="1" kern="1200" dirty="0">
                          <a:solidFill>
                            <a:schemeClr val="tx1"/>
                          </a:solidFill>
                          <a:latin typeface="微软雅黑" charset="-122"/>
                          <a:ea typeface="微软雅黑" charset="-122"/>
                          <a:cs typeface="+mn-cs"/>
                        </a:rPr>
                        <a:t>m²</a:t>
                      </a:r>
                      <a:r>
                        <a:rPr lang="zh-CN" altLang="en-US" sz="2000" b="1" kern="1200" dirty="0">
                          <a:solidFill>
                            <a:schemeClr val="tx1"/>
                          </a:solidFill>
                          <a:latin typeface="微软雅黑" charset="-122"/>
                          <a:ea typeface="微软雅黑" charset="-122"/>
                          <a:cs typeface="+mn-cs"/>
                        </a:rPr>
                        <a:t>）</a:t>
                      </a:r>
                      <a:endParaRPr lang="zh-CN" altLang="en-US" sz="2000" b="1" kern="1200" dirty="0">
                        <a:solidFill>
                          <a:schemeClr val="tx1"/>
                        </a:solidFill>
                        <a:latin typeface="微软雅黑" charset="-122"/>
                        <a:ea typeface="微软雅黑" charset="-122"/>
                        <a:cs typeface="+mn-cs"/>
                      </a:endParaRPr>
                    </a:p>
                  </a:txBody>
                  <a:tcPr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2000" b="1" kern="1200" dirty="0">
                          <a:solidFill>
                            <a:schemeClr val="tx1"/>
                          </a:solidFill>
                          <a:latin typeface="微软雅黑" charset="-122"/>
                          <a:ea typeface="微软雅黑" charset="-122"/>
                          <a:cs typeface="+mn-cs"/>
                        </a:rPr>
                        <a:t>容积率</a:t>
                      </a:r>
                      <a:endParaRPr lang="zh-CN" altLang="en-US" sz="2000" b="1" kern="1200" dirty="0">
                        <a:solidFill>
                          <a:schemeClr val="tx1"/>
                        </a:solidFill>
                        <a:latin typeface="微软雅黑" charset="-122"/>
                        <a:ea typeface="微软雅黑" charset="-122"/>
                        <a:cs typeface="+mn-cs"/>
                      </a:endParaRPr>
                    </a:p>
                  </a:txBody>
                  <a:tcPr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2000" b="1" kern="1200" dirty="0">
                          <a:solidFill>
                            <a:schemeClr val="tx1"/>
                          </a:solidFill>
                          <a:latin typeface="微软雅黑" charset="-122"/>
                          <a:ea typeface="微软雅黑" charset="-122"/>
                          <a:cs typeface="+mn-cs"/>
                        </a:rPr>
                        <a:t>容积（㎡）</a:t>
                      </a:r>
                      <a:endParaRPr lang="zh-CN" altLang="en-US" sz="2000" b="1" kern="1200" dirty="0">
                        <a:solidFill>
                          <a:schemeClr val="tx1"/>
                        </a:solidFill>
                        <a:latin typeface="微软雅黑" charset="-122"/>
                        <a:ea typeface="微软雅黑" charset="-122"/>
                        <a:cs typeface="+mn-cs"/>
                      </a:endParaRPr>
                    </a:p>
                  </a:txBody>
                  <a:tcPr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2000" b="1" kern="1200" dirty="0">
                          <a:solidFill>
                            <a:schemeClr val="tx1"/>
                          </a:solidFill>
                          <a:latin typeface="微软雅黑" charset="-122"/>
                          <a:ea typeface="微软雅黑" charset="-122"/>
                          <a:cs typeface="+mn-cs"/>
                        </a:rPr>
                        <a:t>配套设施项目名称</a:t>
                      </a:r>
                      <a:endParaRPr lang="zh-CN" altLang="en-US" sz="2000" b="1" kern="1200" dirty="0">
                        <a:solidFill>
                          <a:schemeClr val="tx1"/>
                        </a:solidFill>
                        <a:latin typeface="微软雅黑" charset="-122"/>
                        <a:ea typeface="微软雅黑" charset="-122"/>
                        <a:cs typeface="+mn-cs"/>
                      </a:endParaRPr>
                    </a:p>
                  </a:txBody>
                  <a:tcPr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2000" b="1" kern="1200" dirty="0">
                          <a:solidFill>
                            <a:schemeClr val="tx1"/>
                          </a:solidFill>
                          <a:latin typeface="微软雅黑" charset="-122"/>
                          <a:ea typeface="微软雅黑" charset="-122"/>
                          <a:cs typeface="+mn-cs"/>
                        </a:rPr>
                        <a:t>备注</a:t>
                      </a:r>
                      <a:endParaRPr lang="zh-CN" altLang="en-US" sz="2000" b="1" kern="1200" dirty="0">
                        <a:solidFill>
                          <a:schemeClr val="tx1"/>
                        </a:solidFill>
                        <a:latin typeface="微软雅黑" charset="-122"/>
                        <a:ea typeface="微软雅黑" charset="-122"/>
                        <a:cs typeface="+mn-cs"/>
                      </a:endParaRPr>
                    </a:p>
                  </a:txBody>
                  <a:tcPr anchor="ctr">
                    <a:solidFill>
                      <a:schemeClr val="bg1"/>
                    </a:solidFill>
                  </a:tcPr>
                </a:tc>
              </a:tr>
              <a:tr h="1005840">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2000" kern="1200" dirty="0" smtClean="0">
                          <a:solidFill>
                            <a:schemeClr val="tx1"/>
                          </a:solidFill>
                          <a:latin typeface="微软雅黑" charset="-122"/>
                          <a:ea typeface="微软雅黑" charset="-122"/>
                          <a:cs typeface="+mn-cs"/>
                        </a:rPr>
                        <a:t>17-02-01</a:t>
                      </a:r>
                      <a:endParaRPr lang="en-US" altLang="zh-CN" sz="2000" kern="1200" dirty="0">
                        <a:solidFill>
                          <a:schemeClr val="tx1"/>
                        </a:solidFill>
                        <a:latin typeface="微软雅黑" charset="-122"/>
                        <a:ea typeface="微软雅黑" charset="-122"/>
                        <a:cs typeface="+mn-cs"/>
                      </a:endParaRPr>
                    </a:p>
                  </a:txBody>
                  <a:tcPr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2000" kern="1200" dirty="0">
                          <a:solidFill>
                            <a:schemeClr val="tx1"/>
                          </a:solidFill>
                          <a:latin typeface="微软雅黑" charset="-122"/>
                          <a:ea typeface="微软雅黑" charset="-122"/>
                          <a:cs typeface="+mn-cs"/>
                        </a:rPr>
                        <a:t>M1</a:t>
                      </a:r>
                      <a:endParaRPr lang="en-US" altLang="zh-CN" sz="2000" kern="1200" dirty="0">
                        <a:solidFill>
                          <a:schemeClr val="tx1"/>
                        </a:solidFill>
                        <a:latin typeface="微软雅黑" charset="-122"/>
                        <a:ea typeface="微软雅黑" charset="-122"/>
                        <a:cs typeface="+mn-cs"/>
                      </a:endParaRPr>
                    </a:p>
                  </a:txBody>
                  <a:tcPr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2000" kern="1200" dirty="0">
                          <a:solidFill>
                            <a:schemeClr val="tx1"/>
                          </a:solidFill>
                          <a:latin typeface="微软雅黑" charset="-122"/>
                          <a:ea typeface="微软雅黑" charset="-122"/>
                          <a:cs typeface="+mn-cs"/>
                        </a:rPr>
                        <a:t>普通工业用地</a:t>
                      </a:r>
                      <a:endParaRPr lang="zh-CN" altLang="en-US" sz="2000" kern="1200" dirty="0">
                        <a:solidFill>
                          <a:schemeClr val="tx1"/>
                        </a:solidFill>
                        <a:latin typeface="微软雅黑" charset="-122"/>
                        <a:ea typeface="微软雅黑" charset="-122"/>
                        <a:cs typeface="+mn-cs"/>
                      </a:endParaRPr>
                    </a:p>
                  </a:txBody>
                  <a:tcPr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2000" kern="1200" dirty="0">
                          <a:solidFill>
                            <a:schemeClr val="tx1"/>
                          </a:solidFill>
                          <a:latin typeface="微软雅黑" charset="-122"/>
                          <a:ea typeface="微软雅黑" charset="-122"/>
                          <a:cs typeface="+mn-cs"/>
                        </a:rPr>
                        <a:t>38034</a:t>
                      </a:r>
                      <a:endParaRPr lang="zh-CN" altLang="zh-CN" sz="2000" kern="1200" dirty="0">
                        <a:solidFill>
                          <a:schemeClr val="tx1"/>
                        </a:solidFill>
                        <a:latin typeface="微软雅黑" charset="-122"/>
                        <a:ea typeface="微软雅黑" charset="-122"/>
                        <a:cs typeface="+mn-cs"/>
                      </a:endParaRPr>
                    </a:p>
                  </a:txBody>
                  <a:tcPr marL="18000" marR="18000" marT="23582" marB="23582"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2000" kern="1200" dirty="0" smtClean="0">
                          <a:solidFill>
                            <a:schemeClr val="tx1"/>
                          </a:solidFill>
                          <a:latin typeface="微软雅黑" charset="-122"/>
                          <a:ea typeface="微软雅黑" charset="-122"/>
                          <a:cs typeface="+mn-cs"/>
                        </a:rPr>
                        <a:t>4.01</a:t>
                      </a:r>
                      <a:endParaRPr lang="en-US" altLang="zh-CN" sz="2000" kern="1200" dirty="0">
                        <a:solidFill>
                          <a:schemeClr val="tx1"/>
                        </a:solidFill>
                        <a:latin typeface="微软雅黑" charset="-122"/>
                        <a:ea typeface="微软雅黑" charset="-122"/>
                        <a:cs typeface="+mn-cs"/>
                      </a:endParaRPr>
                    </a:p>
                  </a:txBody>
                  <a:tcPr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2000" kern="1200" dirty="0" smtClean="0">
                          <a:solidFill>
                            <a:schemeClr val="tx1"/>
                          </a:solidFill>
                          <a:latin typeface="微软雅黑" charset="-122"/>
                          <a:ea typeface="微软雅黑" charset="-122"/>
                          <a:cs typeface="+mn-cs"/>
                        </a:rPr>
                        <a:t>152516</a:t>
                      </a:r>
                      <a:endParaRPr lang="en-US" altLang="zh-CN" sz="2000" kern="1200" dirty="0">
                        <a:solidFill>
                          <a:schemeClr val="tx1"/>
                        </a:solidFill>
                        <a:latin typeface="微软雅黑" charset="-122"/>
                        <a:ea typeface="微软雅黑" charset="-122"/>
                        <a:cs typeface="+mn-cs"/>
                      </a:endParaRPr>
                    </a:p>
                  </a:txBody>
                  <a:tcPr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2000" kern="1200" dirty="0" smtClean="0">
                          <a:solidFill>
                            <a:schemeClr val="tx1"/>
                          </a:solidFill>
                          <a:latin typeface="微软雅黑" charset="-122"/>
                          <a:ea typeface="微软雅黑" charset="-122"/>
                          <a:cs typeface="+mn-cs"/>
                        </a:rPr>
                        <a:t>社区体育活动场地（场地面积</a:t>
                      </a:r>
                      <a:r>
                        <a:rPr lang="en-US" altLang="zh-CN" sz="2000" kern="1200" dirty="0" smtClean="0">
                          <a:solidFill>
                            <a:schemeClr val="tx1"/>
                          </a:solidFill>
                          <a:latin typeface="微软雅黑" charset="-122"/>
                          <a:ea typeface="微软雅黑" charset="-122"/>
                          <a:cs typeface="+mn-cs"/>
                        </a:rPr>
                        <a:t>950</a:t>
                      </a:r>
                      <a:r>
                        <a:rPr lang="zh-CN" altLang="en-US" sz="2000" kern="1200" dirty="0" smtClean="0">
                          <a:solidFill>
                            <a:schemeClr val="tx1"/>
                          </a:solidFill>
                          <a:latin typeface="微软雅黑" charset="-122"/>
                          <a:ea typeface="微软雅黑" charset="-122"/>
                          <a:cs typeface="+mn-cs"/>
                        </a:rPr>
                        <a:t>平方米）</a:t>
                      </a:r>
                      <a:endParaRPr lang="zh-CN" altLang="en-US" sz="2000" kern="1200" dirty="0">
                        <a:solidFill>
                          <a:schemeClr val="tx1"/>
                        </a:solidFill>
                        <a:latin typeface="微软雅黑" charset="-122"/>
                        <a:ea typeface="微软雅黑" charset="-122"/>
                        <a:cs typeface="+mn-cs"/>
                      </a:endParaRPr>
                    </a:p>
                  </a:txBody>
                  <a:tcPr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2000" kern="1200" dirty="0">
                          <a:solidFill>
                            <a:schemeClr val="tx1"/>
                          </a:solidFill>
                          <a:latin typeface="微软雅黑" charset="-122"/>
                          <a:ea typeface="微软雅黑" charset="-122"/>
                          <a:cs typeface="+mn-cs"/>
                        </a:rPr>
                        <a:t>—</a:t>
                      </a:r>
                      <a:endParaRPr lang="en-US" altLang="zh-CN" sz="2000" kern="1200" dirty="0">
                        <a:solidFill>
                          <a:schemeClr val="tx1"/>
                        </a:solidFill>
                        <a:latin typeface="微软雅黑" charset="-122"/>
                        <a:ea typeface="微软雅黑" charset="-122"/>
                        <a:cs typeface="+mn-cs"/>
                      </a:endParaRPr>
                    </a:p>
                  </a:txBody>
                  <a:tcPr anchor="ctr">
                    <a:solidFill>
                      <a:schemeClr val="bg1"/>
                    </a:solidFill>
                  </a:tcPr>
                </a:tc>
              </a:tr>
              <a:tr h="1080135">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2000" kern="1200" dirty="0" smtClean="0">
                          <a:solidFill>
                            <a:schemeClr val="tx1"/>
                          </a:solidFill>
                          <a:latin typeface="微软雅黑" charset="-122"/>
                          <a:ea typeface="微软雅黑" charset="-122"/>
                          <a:cs typeface="+mn-cs"/>
                        </a:rPr>
                        <a:t>17-02-02</a:t>
                      </a:r>
                      <a:endParaRPr lang="en-US" altLang="zh-CN" sz="2000" kern="1200" dirty="0">
                        <a:solidFill>
                          <a:schemeClr val="tx1"/>
                        </a:solidFill>
                        <a:latin typeface="微软雅黑" charset="-122"/>
                        <a:ea typeface="微软雅黑" charset="-122"/>
                        <a:cs typeface="+mn-cs"/>
                      </a:endParaRPr>
                    </a:p>
                  </a:txBody>
                  <a:tcPr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2000" kern="1200" dirty="0">
                          <a:solidFill>
                            <a:schemeClr val="tx1"/>
                          </a:solidFill>
                          <a:latin typeface="微软雅黑" charset="-122"/>
                          <a:ea typeface="微软雅黑" charset="-122"/>
                          <a:cs typeface="+mn-cs"/>
                        </a:rPr>
                        <a:t>M1</a:t>
                      </a:r>
                      <a:endParaRPr lang="en-US" altLang="zh-CN" sz="2000" kern="1200" dirty="0">
                        <a:solidFill>
                          <a:schemeClr val="tx1"/>
                        </a:solidFill>
                        <a:latin typeface="微软雅黑" charset="-122"/>
                        <a:ea typeface="微软雅黑" charset="-122"/>
                        <a:cs typeface="+mn-cs"/>
                      </a:endParaRPr>
                    </a:p>
                  </a:txBody>
                  <a:tcPr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2000" kern="1200" dirty="0">
                          <a:solidFill>
                            <a:schemeClr val="tx1"/>
                          </a:solidFill>
                          <a:latin typeface="微软雅黑" charset="-122"/>
                          <a:ea typeface="微软雅黑" charset="-122"/>
                          <a:cs typeface="+mn-cs"/>
                        </a:rPr>
                        <a:t>普通工业用地</a:t>
                      </a:r>
                      <a:endParaRPr lang="zh-CN" altLang="en-US" sz="2000" kern="1200" dirty="0">
                        <a:solidFill>
                          <a:schemeClr val="tx1"/>
                        </a:solidFill>
                        <a:latin typeface="微软雅黑" charset="-122"/>
                        <a:ea typeface="微软雅黑" charset="-122"/>
                        <a:cs typeface="+mn-cs"/>
                      </a:endParaRPr>
                    </a:p>
                  </a:txBody>
                  <a:tcPr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2000" kern="1200" dirty="0" smtClean="0">
                          <a:solidFill>
                            <a:schemeClr val="tx1"/>
                          </a:solidFill>
                          <a:latin typeface="微软雅黑" charset="-122"/>
                          <a:ea typeface="微软雅黑" charset="-122"/>
                          <a:cs typeface="+mn-cs"/>
                        </a:rPr>
                        <a:t>2410</a:t>
                      </a:r>
                      <a:endParaRPr lang="zh-CN" altLang="en-US" sz="2000" kern="1200" dirty="0">
                        <a:solidFill>
                          <a:schemeClr val="tx1"/>
                        </a:solidFill>
                        <a:latin typeface="微软雅黑" charset="-122"/>
                        <a:ea typeface="微软雅黑" charset="-122"/>
                        <a:cs typeface="+mn-cs"/>
                      </a:endParaRPr>
                    </a:p>
                  </a:txBody>
                  <a:tcPr marL="18000" marR="18000" marT="23582" marB="23582"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2000" kern="1200" dirty="0" smtClean="0">
                          <a:solidFill>
                            <a:schemeClr val="tx1"/>
                          </a:solidFill>
                          <a:latin typeface="微软雅黑" charset="-122"/>
                          <a:ea typeface="微软雅黑" charset="-122"/>
                          <a:cs typeface="+mn-cs"/>
                        </a:rPr>
                        <a:t>—</a:t>
                      </a:r>
                      <a:endParaRPr lang="en-US" altLang="zh-CN" sz="2000" kern="1200" dirty="0">
                        <a:solidFill>
                          <a:schemeClr val="tx1"/>
                        </a:solidFill>
                        <a:latin typeface="微软雅黑" charset="-122"/>
                        <a:ea typeface="微软雅黑" charset="-122"/>
                        <a:cs typeface="+mn-cs"/>
                      </a:endParaRPr>
                    </a:p>
                  </a:txBody>
                  <a:tcPr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2000" kern="1200" dirty="0" smtClean="0">
                          <a:solidFill>
                            <a:schemeClr val="tx1"/>
                          </a:solidFill>
                          <a:latin typeface="微软雅黑" charset="-122"/>
                          <a:ea typeface="微软雅黑" charset="-122"/>
                          <a:cs typeface="+mn-cs"/>
                        </a:rPr>
                        <a:t>—</a:t>
                      </a:r>
                      <a:endParaRPr lang="en-US" altLang="zh-CN" sz="2000" kern="1200" dirty="0">
                        <a:solidFill>
                          <a:schemeClr val="tx1"/>
                        </a:solidFill>
                        <a:latin typeface="微软雅黑" charset="-122"/>
                        <a:ea typeface="微软雅黑" charset="-122"/>
                        <a:cs typeface="+mn-cs"/>
                      </a:endParaRPr>
                    </a:p>
                  </a:txBody>
                  <a:tcPr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2000" kern="1200" dirty="0" smtClean="0">
                          <a:solidFill>
                            <a:schemeClr val="tx1"/>
                          </a:solidFill>
                          <a:latin typeface="微软雅黑" charset="-122"/>
                          <a:ea typeface="微软雅黑" charset="-122"/>
                          <a:cs typeface="+mn-cs"/>
                        </a:rPr>
                        <a:t>—</a:t>
                      </a:r>
                      <a:endParaRPr lang="en-US" altLang="zh-CN" sz="2000" kern="1200" dirty="0" smtClean="0">
                        <a:solidFill>
                          <a:schemeClr val="tx1"/>
                        </a:solidFill>
                        <a:latin typeface="微软雅黑" charset="-122"/>
                        <a:ea typeface="微软雅黑" charset="-122"/>
                        <a:cs typeface="+mn-cs"/>
                      </a:endParaRPr>
                    </a:p>
                  </a:txBody>
                  <a:tcPr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2000" kern="1200" dirty="0">
                          <a:solidFill>
                            <a:schemeClr val="tx1"/>
                          </a:solidFill>
                          <a:latin typeface="微软雅黑" charset="-122"/>
                          <a:ea typeface="微软雅黑" charset="-122"/>
                          <a:cs typeface="+mn-cs"/>
                          <a:sym typeface="+mn-ea"/>
                        </a:rPr>
                        <a:t>—</a:t>
                      </a:r>
                      <a:endParaRPr lang="en-US" altLang="zh-CN" sz="2000" kern="1200" dirty="0">
                        <a:solidFill>
                          <a:schemeClr val="tx1"/>
                        </a:solidFill>
                        <a:latin typeface="微软雅黑" charset="-122"/>
                        <a:ea typeface="微软雅黑" charset="-122"/>
                        <a:cs typeface="+mn-cs"/>
                        <a:sym typeface="+mn-ea"/>
                      </a:endParaRPr>
                    </a:p>
                  </a:txBody>
                  <a:tcPr anchor="ctr">
                    <a:solidFill>
                      <a:schemeClr val="bg1"/>
                    </a:solidFill>
                  </a:tcPr>
                </a:tc>
              </a:tr>
            </a:tbl>
          </a:graphicData>
        </a:graphic>
      </p:graphicFrame>
      <p:grpSp>
        <p:nvGrpSpPr>
          <p:cNvPr id="4175" name="组合 4"/>
          <p:cNvGrpSpPr/>
          <p:nvPr/>
        </p:nvGrpSpPr>
        <p:grpSpPr>
          <a:xfrm>
            <a:off x="10496550" y="2406650"/>
            <a:ext cx="18378488" cy="7685088"/>
            <a:chOff x="12776075" y="3575633"/>
            <a:chExt cx="15997444" cy="6689373"/>
          </a:xfrm>
        </p:grpSpPr>
        <p:pic>
          <p:nvPicPr>
            <p:cNvPr id="4176" name="图片 48"/>
            <p:cNvPicPr>
              <a:picLocks noChangeAspect="true"/>
            </p:cNvPicPr>
            <p:nvPr/>
          </p:nvPicPr>
          <p:blipFill>
            <a:blip r:embed="rId2"/>
            <a:srcRect t="3716" b="12128"/>
            <a:stretch>
              <a:fillRect/>
            </a:stretch>
          </p:blipFill>
          <p:spPr>
            <a:xfrm>
              <a:off x="12776075" y="3575633"/>
              <a:ext cx="15997444" cy="6689373"/>
            </a:xfrm>
            <a:prstGeom prst="rect">
              <a:avLst/>
            </a:prstGeom>
            <a:noFill/>
            <a:ln w="9525">
              <a:noFill/>
            </a:ln>
          </p:spPr>
        </p:pic>
        <p:sp>
          <p:nvSpPr>
            <p:cNvPr id="4177" name="文本框 60"/>
            <p:cNvSpPr txBox="true"/>
            <p:nvPr/>
          </p:nvSpPr>
          <p:spPr>
            <a:xfrm>
              <a:off x="16512375" y="6144099"/>
              <a:ext cx="3097688" cy="562613"/>
            </a:xfrm>
            <a:prstGeom prst="rect">
              <a:avLst/>
            </a:prstGeom>
            <a:noFill/>
            <a:ln w="9525">
              <a:noFill/>
            </a:ln>
          </p:spPr>
          <p:txBody>
            <a:bodyPr wrap="square" lIns="0" tIns="0" rIns="0" bIns="0" anchor="t" anchorCtr="false"/>
            <a:p>
              <a:pPr algn="ctr"/>
              <a:r>
                <a:rPr lang="zh-CN" altLang="en-US" sz="3600" b="1" dirty="0">
                  <a:solidFill>
                    <a:srgbClr val="FF0000"/>
                  </a:solidFill>
                  <a:latin typeface="微软雅黑" charset="-122"/>
                  <a:ea typeface="微软雅黑" charset="-122"/>
                </a:rPr>
                <a:t>实施深化范围</a:t>
              </a:r>
              <a:endParaRPr lang="zh-CN" altLang="en-US" sz="3600" b="1" dirty="0">
                <a:solidFill>
                  <a:srgbClr val="FF0000"/>
                </a:solidFill>
                <a:latin typeface="微软雅黑" charset="-122"/>
                <a:ea typeface="微软雅黑" charset="-122"/>
              </a:endParaRPr>
            </a:p>
          </p:txBody>
        </p:sp>
      </p:grpSp>
      <p:sp>
        <p:nvSpPr>
          <p:cNvPr id="4178" name="任意多边形 8"/>
          <p:cNvSpPr/>
          <p:nvPr/>
        </p:nvSpPr>
        <p:spPr>
          <a:xfrm>
            <a:off x="13436600" y="12680950"/>
            <a:ext cx="2514600" cy="1962150"/>
          </a:xfrm>
          <a:custGeom>
            <a:avLst/>
            <a:gdLst/>
            <a:ahLst/>
            <a:cxnLst>
              <a:cxn ang="0">
                <a:pos x="0" y="0"/>
              </a:cxn>
              <a:cxn ang="0">
                <a:pos x="2387600" y="387350"/>
              </a:cxn>
              <a:cxn ang="0">
                <a:pos x="2514600" y="546100"/>
              </a:cxn>
              <a:cxn ang="0">
                <a:pos x="2279650" y="1866900"/>
              </a:cxn>
              <a:cxn ang="0">
                <a:pos x="2127250" y="1949450"/>
              </a:cxn>
              <a:cxn ang="0">
                <a:pos x="571500" y="1962150"/>
              </a:cxn>
              <a:cxn ang="0">
                <a:pos x="0" y="0"/>
              </a:cxn>
            </a:cxnLst>
            <a:pathLst>
              <a:path w="2514600" h="1962150">
                <a:moveTo>
                  <a:pt x="0" y="0"/>
                </a:moveTo>
                <a:lnTo>
                  <a:pt x="2387600" y="387350"/>
                </a:lnTo>
                <a:lnTo>
                  <a:pt x="2514600" y="546100"/>
                </a:lnTo>
                <a:lnTo>
                  <a:pt x="2279650" y="1866900"/>
                </a:lnTo>
                <a:lnTo>
                  <a:pt x="2127250" y="1949450"/>
                </a:lnTo>
                <a:lnTo>
                  <a:pt x="571500" y="1962150"/>
                </a:lnTo>
                <a:lnTo>
                  <a:pt x="0" y="0"/>
                </a:lnTo>
                <a:close/>
              </a:path>
            </a:pathLst>
          </a:custGeom>
          <a:noFill/>
          <a:ln w="28575" cap="sq" cmpd="sng">
            <a:solidFill>
              <a:schemeClr val="tx1"/>
            </a:solidFill>
            <a:prstDash val="solid"/>
            <a:miter/>
            <a:headEnd type="none" w="med" len="med"/>
            <a:tailEnd type="none" w="med" len="med"/>
          </a:ln>
        </p:spPr>
        <p:txBody>
          <a:bodyPr/>
          <a:p>
            <a:endParaRPr lang="zh-CN" altLang="en-US"/>
          </a:p>
        </p:txBody>
      </p:sp>
      <p:pic>
        <p:nvPicPr>
          <p:cNvPr id="4179" name="图片 74"/>
          <p:cNvPicPr/>
          <p:nvPr/>
        </p:nvPicPr>
        <p:blipFill>
          <a:blip r:embed="rId1"/>
          <a:srcRect l="32227" t="33554" r="38358" b="38387"/>
          <a:stretch>
            <a:fillRect/>
          </a:stretch>
        </p:blipFill>
        <p:spPr>
          <a:xfrm>
            <a:off x="19958050" y="11056938"/>
            <a:ext cx="8966200" cy="5541962"/>
          </a:xfrm>
          <a:prstGeom prst="rect">
            <a:avLst/>
          </a:prstGeom>
          <a:noFill/>
          <a:ln w="9525" cap="flat" cmpd="sng">
            <a:solidFill>
              <a:schemeClr val="tx1"/>
            </a:solidFill>
            <a:prstDash val="solid"/>
            <a:round/>
            <a:headEnd type="none" w="med" len="med"/>
            <a:tailEnd type="none" w="med" len="med"/>
          </a:ln>
        </p:spPr>
      </p:pic>
      <p:sp>
        <p:nvSpPr>
          <p:cNvPr id="76" name="任意多边形 75"/>
          <p:cNvSpPr/>
          <p:nvPr/>
        </p:nvSpPr>
        <p:spPr>
          <a:xfrm>
            <a:off x="19958050" y="11056938"/>
            <a:ext cx="8966200" cy="5541963"/>
          </a:xfrm>
          <a:custGeom>
            <a:avLst/>
            <a:gdLst>
              <a:gd name="connsiteX0" fmla="*/ 2965336 w 8965974"/>
              <a:gd name="connsiteY0" fmla="*/ 1624890 h 5541996"/>
              <a:gd name="connsiteX1" fmla="*/ 3536836 w 8965974"/>
              <a:gd name="connsiteY1" fmla="*/ 3587040 h 5541996"/>
              <a:gd name="connsiteX2" fmla="*/ 5092586 w 8965974"/>
              <a:gd name="connsiteY2" fmla="*/ 3574340 h 5541996"/>
              <a:gd name="connsiteX3" fmla="*/ 5244986 w 8965974"/>
              <a:gd name="connsiteY3" fmla="*/ 3491790 h 5541996"/>
              <a:gd name="connsiteX4" fmla="*/ 5479936 w 8965974"/>
              <a:gd name="connsiteY4" fmla="*/ 2170990 h 5541996"/>
              <a:gd name="connsiteX5" fmla="*/ 5352936 w 8965974"/>
              <a:gd name="connsiteY5" fmla="*/ 2012240 h 5541996"/>
              <a:gd name="connsiteX6" fmla="*/ 0 w 8965974"/>
              <a:gd name="connsiteY6" fmla="*/ 0 h 5541996"/>
              <a:gd name="connsiteX7" fmla="*/ 8965974 w 8965974"/>
              <a:gd name="connsiteY7" fmla="*/ 0 h 5541996"/>
              <a:gd name="connsiteX8" fmla="*/ 8965974 w 8965974"/>
              <a:gd name="connsiteY8" fmla="*/ 5541996 h 5541996"/>
              <a:gd name="connsiteX9" fmla="*/ 0 w 8965974"/>
              <a:gd name="connsiteY9" fmla="*/ 5541996 h 554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65974" h="5541996">
                <a:moveTo>
                  <a:pt x="2965336" y="1624890"/>
                </a:moveTo>
                <a:lnTo>
                  <a:pt x="3536836" y="3587040"/>
                </a:lnTo>
                <a:lnTo>
                  <a:pt x="5092586" y="3574340"/>
                </a:lnTo>
                <a:lnTo>
                  <a:pt x="5244986" y="3491790"/>
                </a:lnTo>
                <a:lnTo>
                  <a:pt x="5479936" y="2170990"/>
                </a:lnTo>
                <a:lnTo>
                  <a:pt x="5352936" y="2012240"/>
                </a:lnTo>
                <a:close/>
                <a:moveTo>
                  <a:pt x="0" y="0"/>
                </a:moveTo>
                <a:lnTo>
                  <a:pt x="8965974" y="0"/>
                </a:lnTo>
                <a:lnTo>
                  <a:pt x="8965974" y="5541996"/>
                </a:lnTo>
                <a:lnTo>
                  <a:pt x="0" y="5541996"/>
                </a:lnTo>
                <a:close/>
              </a:path>
            </a:pathLst>
          </a:custGeom>
          <a:solidFill>
            <a:schemeClr val="bg1">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trike="noStrike" noProof="1"/>
          </a:p>
        </p:txBody>
      </p:sp>
      <p:sp>
        <p:nvSpPr>
          <p:cNvPr id="4181" name="文本框 76"/>
          <p:cNvSpPr txBox="true"/>
          <p:nvPr/>
        </p:nvSpPr>
        <p:spPr>
          <a:xfrm>
            <a:off x="19958050" y="11056938"/>
            <a:ext cx="2616200" cy="520700"/>
          </a:xfrm>
          <a:prstGeom prst="rect">
            <a:avLst/>
          </a:prstGeom>
          <a:solidFill>
            <a:schemeClr val="bg1">
              <a:alpha val="50000"/>
            </a:schemeClr>
          </a:solidFill>
          <a:ln w="9525">
            <a:noFill/>
          </a:ln>
        </p:spPr>
        <p:txBody>
          <a:bodyPr wrap="square" anchor="t" anchorCtr="false">
            <a:spAutoFit/>
          </a:bodyPr>
          <a:p>
            <a:r>
              <a:rPr lang="zh-CN" altLang="en-US" sz="2800" b="1" dirty="0">
                <a:latin typeface="微软雅黑" charset="-122"/>
                <a:ea typeface="微软雅黑" charset="-122"/>
                <a:sym typeface="宋体" pitchFamily="2" charset="-122"/>
              </a:rPr>
              <a:t>实施深化方案</a:t>
            </a:r>
            <a:endParaRPr lang="zh-CN" altLang="en-US" sz="2800" b="1" dirty="0">
              <a:latin typeface="微软雅黑" charset="-122"/>
              <a:ea typeface="微软雅黑" charset="-122"/>
            </a:endParaRPr>
          </a:p>
        </p:txBody>
      </p:sp>
      <p:sp>
        <p:nvSpPr>
          <p:cNvPr id="4182" name="任意多边形 20"/>
          <p:cNvSpPr/>
          <p:nvPr/>
        </p:nvSpPr>
        <p:spPr>
          <a:xfrm>
            <a:off x="22907625" y="12685713"/>
            <a:ext cx="2266950" cy="1958975"/>
          </a:xfrm>
          <a:custGeom>
            <a:avLst/>
            <a:gdLst/>
            <a:ahLst/>
            <a:cxnLst>
              <a:cxn ang="0">
                <a:pos x="0" y="0"/>
              </a:cxn>
              <a:cxn ang="0">
                <a:pos x="2257493" y="345841"/>
              </a:cxn>
              <a:cxn ang="0">
                <a:pos x="2266949" y="1945357"/>
              </a:cxn>
              <a:cxn ang="0">
                <a:pos x="588602" y="1959768"/>
              </a:cxn>
              <a:cxn ang="0">
                <a:pos x="0" y="0"/>
              </a:cxn>
            </a:cxnLst>
            <a:pathLst>
              <a:path w="2266949" h="1959768">
                <a:moveTo>
                  <a:pt x="0" y="0"/>
                </a:moveTo>
                <a:lnTo>
                  <a:pt x="2266949" y="359568"/>
                </a:lnTo>
                <a:cubicBezTo>
                  <a:pt x="2266155" y="888999"/>
                  <a:pt x="2265362" y="1418430"/>
                  <a:pt x="2264568" y="1947861"/>
                </a:cubicBezTo>
                <a:lnTo>
                  <a:pt x="585787" y="1959768"/>
                </a:lnTo>
                <a:lnTo>
                  <a:pt x="0" y="0"/>
                </a:lnTo>
                <a:close/>
              </a:path>
            </a:pathLst>
          </a:custGeom>
          <a:solidFill>
            <a:srgbClr val="B85C5D"/>
          </a:solidFill>
          <a:ln w="28575" cap="sq" cmpd="sng">
            <a:solidFill>
              <a:schemeClr val="tx1"/>
            </a:solidFill>
            <a:prstDash val="solid"/>
            <a:miter/>
            <a:headEnd type="none" w="med" len="med"/>
            <a:tailEnd type="none" w="med" len="med"/>
          </a:ln>
        </p:spPr>
        <p:txBody>
          <a:bodyPr/>
          <a:p>
            <a:endParaRPr lang="zh-CN" altLang="en-US"/>
          </a:p>
        </p:txBody>
      </p:sp>
      <p:sp>
        <p:nvSpPr>
          <p:cNvPr id="4183" name="任意多边形 24"/>
          <p:cNvSpPr/>
          <p:nvPr/>
        </p:nvSpPr>
        <p:spPr>
          <a:xfrm>
            <a:off x="25171400" y="13044488"/>
            <a:ext cx="274638" cy="1493837"/>
          </a:xfrm>
          <a:custGeom>
            <a:avLst/>
            <a:gdLst/>
            <a:ahLst/>
            <a:cxnLst>
              <a:cxn ang="0">
                <a:pos x="0" y="0"/>
              </a:cxn>
              <a:cxn ang="0">
                <a:pos x="139349" y="32660"/>
              </a:cxn>
              <a:cxn ang="0">
                <a:pos x="274055" y="205293"/>
              </a:cxn>
              <a:cxn ang="0">
                <a:pos x="37159" y="1493043"/>
              </a:cxn>
              <a:cxn ang="0">
                <a:pos x="32515" y="1409059"/>
              </a:cxn>
              <a:cxn ang="0">
                <a:pos x="0" y="0"/>
              </a:cxn>
            </a:cxnLst>
            <a:pathLst>
              <a:path w="274055" h="1493043">
                <a:moveTo>
                  <a:pt x="4974" y="0"/>
                </a:moveTo>
                <a:lnTo>
                  <a:pt x="135942" y="19050"/>
                </a:lnTo>
                <a:lnTo>
                  <a:pt x="274055" y="195262"/>
                </a:lnTo>
                <a:lnTo>
                  <a:pt x="31167" y="1485900"/>
                </a:lnTo>
                <a:lnTo>
                  <a:pt x="211" y="1493043"/>
                </a:lnTo>
                <a:cubicBezTo>
                  <a:pt x="-1377" y="1013618"/>
                  <a:pt x="6562" y="479425"/>
                  <a:pt x="4974" y="0"/>
                </a:cubicBezTo>
                <a:close/>
              </a:path>
            </a:pathLst>
          </a:custGeom>
          <a:solidFill>
            <a:srgbClr val="B85C5D"/>
          </a:solidFill>
          <a:ln w="28575" cap="sq" cmpd="sng">
            <a:solidFill>
              <a:schemeClr val="tx1"/>
            </a:solidFill>
            <a:prstDash val="solid"/>
            <a:miter/>
            <a:headEnd type="none" w="med" len="med"/>
            <a:tailEnd type="none" w="med" len="med"/>
          </a:ln>
        </p:spPr>
        <p:txBody>
          <a:bodyPr/>
          <a:p>
            <a:endParaRPr lang="zh-CN" altLang="en-US"/>
          </a:p>
        </p:txBody>
      </p:sp>
      <p:grpSp>
        <p:nvGrpSpPr>
          <p:cNvPr id="4184" name="组合 84"/>
          <p:cNvGrpSpPr/>
          <p:nvPr/>
        </p:nvGrpSpPr>
        <p:grpSpPr>
          <a:xfrm>
            <a:off x="25092025" y="13188950"/>
            <a:ext cx="811213" cy="544513"/>
            <a:chOff x="22613623" y="13432015"/>
            <a:chExt cx="811530" cy="544938"/>
          </a:xfrm>
        </p:grpSpPr>
        <p:sp>
          <p:nvSpPr>
            <p:cNvPr id="86" name="矩形 85"/>
            <p:cNvSpPr/>
            <p:nvPr/>
          </p:nvSpPr>
          <p:spPr>
            <a:xfrm>
              <a:off x="22701623" y="13442472"/>
              <a:ext cx="638546" cy="45920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186" name="矩形 86"/>
            <p:cNvSpPr/>
            <p:nvPr/>
          </p:nvSpPr>
          <p:spPr>
            <a:xfrm>
              <a:off x="22613623" y="13432015"/>
              <a:ext cx="811530" cy="275590"/>
            </a:xfrm>
            <a:prstGeom prst="rect">
              <a:avLst/>
            </a:prstGeom>
            <a:noFill/>
            <a:ln w="9525">
              <a:noFill/>
            </a:ln>
          </p:spPr>
          <p:txBody>
            <a:bodyPr wrap="none" anchor="t" anchorCtr="false">
              <a:spAutoFit/>
            </a:bodyPr>
            <a:p>
              <a:pPr algn="ctr" fontAlgn="ctr"/>
              <a:r>
                <a:rPr lang="en-US" altLang="zh-CN" sz="1200" b="1" dirty="0">
                  <a:latin typeface="宋体" pitchFamily="2" charset="-122"/>
                  <a:ea typeface="宋体" pitchFamily="2" charset="-122"/>
                </a:rPr>
                <a:t>17-02-01</a:t>
              </a:r>
              <a:endParaRPr lang="zh-CN" altLang="en-US" sz="1200" b="1" dirty="0">
                <a:latin typeface="宋体" pitchFamily="2" charset="-122"/>
                <a:ea typeface="宋体" pitchFamily="2" charset="-122"/>
              </a:endParaRPr>
            </a:p>
          </p:txBody>
        </p:sp>
        <p:sp>
          <p:nvSpPr>
            <p:cNvPr id="4187" name="矩形 87"/>
            <p:cNvSpPr/>
            <p:nvPr/>
          </p:nvSpPr>
          <p:spPr>
            <a:xfrm>
              <a:off x="22796503" y="13608653"/>
              <a:ext cx="477520" cy="368300"/>
            </a:xfrm>
            <a:prstGeom prst="rect">
              <a:avLst/>
            </a:prstGeom>
            <a:noFill/>
            <a:ln w="9525">
              <a:noFill/>
            </a:ln>
          </p:spPr>
          <p:txBody>
            <a:bodyPr wrap="none" anchor="t" anchorCtr="false">
              <a:spAutoFit/>
            </a:bodyPr>
            <a:p>
              <a:pPr algn="ctr" fontAlgn="ctr"/>
              <a:r>
                <a:rPr lang="en-US" altLang="zh-CN" b="1" dirty="0">
                  <a:latin typeface="宋体" pitchFamily="2" charset="-122"/>
                  <a:ea typeface="宋体" pitchFamily="2" charset="-122"/>
                </a:rPr>
                <a:t>M1</a:t>
              </a:r>
              <a:endParaRPr lang="zh-CN" altLang="en-US" b="1" dirty="0">
                <a:latin typeface="宋体" pitchFamily="2" charset="-122"/>
                <a:ea typeface="宋体" pitchFamily="2" charset="-122"/>
              </a:endParaRPr>
            </a:p>
          </p:txBody>
        </p:sp>
        <p:sp>
          <p:nvSpPr>
            <p:cNvPr id="89" name="任意多边形 88"/>
            <p:cNvSpPr/>
            <p:nvPr/>
          </p:nvSpPr>
          <p:spPr>
            <a:xfrm>
              <a:off x="22695694" y="13682663"/>
              <a:ext cx="647700" cy="0"/>
            </a:xfrm>
            <a:custGeom>
              <a:avLst/>
              <a:gdLst>
                <a:gd name="connsiteX0" fmla="*/ 0 w 647700"/>
                <a:gd name="connsiteY0" fmla="*/ 0 h 0"/>
                <a:gd name="connsiteX1" fmla="*/ 647700 w 647700"/>
                <a:gd name="connsiteY1" fmla="*/ 0 h 0"/>
              </a:gdLst>
              <a:ahLst/>
              <a:cxnLst>
                <a:cxn ang="0">
                  <a:pos x="connsiteX0" y="connsiteY0"/>
                </a:cxn>
                <a:cxn ang="0">
                  <a:pos x="connsiteX1" y="connsiteY1"/>
                </a:cxn>
              </a:cxnLst>
              <a:rect l="l" t="t" r="r" b="b"/>
              <a:pathLst>
                <a:path w="647700">
                  <a:moveTo>
                    <a:pt x="0" y="0"/>
                  </a:moveTo>
                  <a:lnTo>
                    <a:pt x="64770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grpSp>
        <p:nvGrpSpPr>
          <p:cNvPr id="4189" name="组合 89"/>
          <p:cNvGrpSpPr/>
          <p:nvPr/>
        </p:nvGrpSpPr>
        <p:grpSpPr>
          <a:xfrm>
            <a:off x="23618825" y="13557250"/>
            <a:ext cx="811213" cy="546100"/>
            <a:chOff x="22613623" y="13432015"/>
            <a:chExt cx="811530" cy="544938"/>
          </a:xfrm>
        </p:grpSpPr>
        <p:sp>
          <p:nvSpPr>
            <p:cNvPr id="91" name="矩形 90"/>
            <p:cNvSpPr/>
            <p:nvPr/>
          </p:nvSpPr>
          <p:spPr>
            <a:xfrm>
              <a:off x="22701623" y="13442472"/>
              <a:ext cx="638546" cy="45920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191" name="矩形 91"/>
            <p:cNvSpPr/>
            <p:nvPr/>
          </p:nvSpPr>
          <p:spPr>
            <a:xfrm>
              <a:off x="22613623" y="13432015"/>
              <a:ext cx="811530" cy="275590"/>
            </a:xfrm>
            <a:prstGeom prst="rect">
              <a:avLst/>
            </a:prstGeom>
            <a:noFill/>
            <a:ln w="9525">
              <a:noFill/>
            </a:ln>
          </p:spPr>
          <p:txBody>
            <a:bodyPr wrap="none" anchor="t" anchorCtr="false">
              <a:spAutoFit/>
            </a:bodyPr>
            <a:p>
              <a:pPr algn="ctr" fontAlgn="ctr"/>
              <a:r>
                <a:rPr lang="en-US" altLang="zh-CN" sz="1200" b="1" dirty="0">
                  <a:latin typeface="宋体" pitchFamily="2" charset="-122"/>
                  <a:ea typeface="宋体" pitchFamily="2" charset="-122"/>
                </a:rPr>
                <a:t>17-02-02</a:t>
              </a:r>
              <a:endParaRPr lang="zh-CN" altLang="en-US" sz="1200" b="1" dirty="0">
                <a:latin typeface="宋体" pitchFamily="2" charset="-122"/>
                <a:ea typeface="宋体" pitchFamily="2" charset="-122"/>
              </a:endParaRPr>
            </a:p>
          </p:txBody>
        </p:sp>
        <p:sp>
          <p:nvSpPr>
            <p:cNvPr id="4192" name="矩形 92"/>
            <p:cNvSpPr/>
            <p:nvPr/>
          </p:nvSpPr>
          <p:spPr>
            <a:xfrm>
              <a:off x="22796503" y="13608653"/>
              <a:ext cx="477520" cy="368300"/>
            </a:xfrm>
            <a:prstGeom prst="rect">
              <a:avLst/>
            </a:prstGeom>
            <a:noFill/>
            <a:ln w="9525">
              <a:noFill/>
            </a:ln>
          </p:spPr>
          <p:txBody>
            <a:bodyPr wrap="none" anchor="t" anchorCtr="false">
              <a:spAutoFit/>
            </a:bodyPr>
            <a:p>
              <a:pPr algn="ctr" fontAlgn="ctr"/>
              <a:r>
                <a:rPr lang="en-US" altLang="zh-CN" b="1" dirty="0">
                  <a:latin typeface="宋体" pitchFamily="2" charset="-122"/>
                  <a:ea typeface="宋体" pitchFamily="2" charset="-122"/>
                </a:rPr>
                <a:t>M1</a:t>
              </a:r>
              <a:endParaRPr lang="zh-CN" altLang="en-US" b="1" dirty="0">
                <a:latin typeface="宋体" pitchFamily="2" charset="-122"/>
                <a:ea typeface="宋体" pitchFamily="2" charset="-122"/>
              </a:endParaRPr>
            </a:p>
          </p:txBody>
        </p:sp>
        <p:sp>
          <p:nvSpPr>
            <p:cNvPr id="94" name="任意多边形 93"/>
            <p:cNvSpPr/>
            <p:nvPr/>
          </p:nvSpPr>
          <p:spPr>
            <a:xfrm>
              <a:off x="22695694" y="13682663"/>
              <a:ext cx="647700" cy="0"/>
            </a:xfrm>
            <a:custGeom>
              <a:avLst/>
              <a:gdLst>
                <a:gd name="connsiteX0" fmla="*/ 0 w 647700"/>
                <a:gd name="connsiteY0" fmla="*/ 0 h 0"/>
                <a:gd name="connsiteX1" fmla="*/ 647700 w 647700"/>
                <a:gd name="connsiteY1" fmla="*/ 0 h 0"/>
              </a:gdLst>
              <a:ahLst/>
              <a:cxnLst>
                <a:cxn ang="0">
                  <a:pos x="connsiteX0" y="connsiteY0"/>
                </a:cxn>
                <a:cxn ang="0">
                  <a:pos x="connsiteX1" y="connsiteY1"/>
                </a:cxn>
              </a:cxnLst>
              <a:rect l="l" t="t" r="r" b="b"/>
              <a:pathLst>
                <a:path w="647700">
                  <a:moveTo>
                    <a:pt x="0" y="0"/>
                  </a:moveTo>
                  <a:lnTo>
                    <a:pt x="64770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grpSp>
        <p:nvGrpSpPr>
          <p:cNvPr id="4194" name="组合 97"/>
          <p:cNvGrpSpPr/>
          <p:nvPr/>
        </p:nvGrpSpPr>
        <p:grpSpPr>
          <a:xfrm>
            <a:off x="24417338" y="13609638"/>
            <a:ext cx="366712" cy="368300"/>
            <a:chOff x="4519650" y="3638536"/>
            <a:chExt cx="236049" cy="236048"/>
          </a:xfrm>
        </p:grpSpPr>
        <p:sp>
          <p:nvSpPr>
            <p:cNvPr id="99" name="Freeform 20"/>
            <p:cNvSpPr/>
            <p:nvPr/>
          </p:nvSpPr>
          <p:spPr bwMode="auto">
            <a:xfrm>
              <a:off x="4519650" y="3638536"/>
              <a:ext cx="236049" cy="236048"/>
            </a:xfrm>
            <a:custGeom>
              <a:avLst/>
              <a:gdLst>
                <a:gd name="T0" fmla="*/ 0 w 197"/>
                <a:gd name="T1" fmla="*/ 20 h 197"/>
                <a:gd name="T2" fmla="*/ 20 w 197"/>
                <a:gd name="T3" fmla="*/ 0 h 197"/>
                <a:gd name="T4" fmla="*/ 177 w 197"/>
                <a:gd name="T5" fmla="*/ 0 h 197"/>
                <a:gd name="T6" fmla="*/ 197 w 197"/>
                <a:gd name="T7" fmla="*/ 20 h 197"/>
                <a:gd name="T8" fmla="*/ 197 w 197"/>
                <a:gd name="T9" fmla="*/ 178 h 197"/>
                <a:gd name="T10" fmla="*/ 177 w 197"/>
                <a:gd name="T11" fmla="*/ 197 h 197"/>
                <a:gd name="T12" fmla="*/ 20 w 197"/>
                <a:gd name="T13" fmla="*/ 197 h 197"/>
                <a:gd name="T14" fmla="*/ 0 w 197"/>
                <a:gd name="T15" fmla="*/ 178 h 197"/>
                <a:gd name="T16" fmla="*/ 0 w 197"/>
                <a:gd name="T17" fmla="*/ 2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197">
                  <a:moveTo>
                    <a:pt x="0" y="20"/>
                  </a:moveTo>
                  <a:cubicBezTo>
                    <a:pt x="0" y="9"/>
                    <a:pt x="9" y="0"/>
                    <a:pt x="20" y="0"/>
                  </a:cubicBezTo>
                  <a:cubicBezTo>
                    <a:pt x="177" y="0"/>
                    <a:pt x="177" y="0"/>
                    <a:pt x="177" y="0"/>
                  </a:cubicBezTo>
                  <a:cubicBezTo>
                    <a:pt x="188" y="0"/>
                    <a:pt x="197" y="9"/>
                    <a:pt x="197" y="20"/>
                  </a:cubicBezTo>
                  <a:cubicBezTo>
                    <a:pt x="197" y="178"/>
                    <a:pt x="197" y="178"/>
                    <a:pt x="197" y="178"/>
                  </a:cubicBezTo>
                  <a:cubicBezTo>
                    <a:pt x="197" y="189"/>
                    <a:pt x="188" y="197"/>
                    <a:pt x="177" y="197"/>
                  </a:cubicBezTo>
                  <a:cubicBezTo>
                    <a:pt x="20" y="197"/>
                    <a:pt x="20" y="197"/>
                    <a:pt x="20" y="197"/>
                  </a:cubicBezTo>
                  <a:cubicBezTo>
                    <a:pt x="9" y="197"/>
                    <a:pt x="0" y="189"/>
                    <a:pt x="0" y="178"/>
                  </a:cubicBezTo>
                  <a:cubicBezTo>
                    <a:pt x="0" y="20"/>
                    <a:pt x="0" y="20"/>
                    <a:pt x="0" y="20"/>
                  </a:cubicBezTo>
                </a:path>
              </a:pathLst>
            </a:custGeom>
            <a:solidFill>
              <a:srgbClr val="B85C5D"/>
            </a:solidFill>
            <a:ln w="9525" cap="rnd">
              <a:solidFill>
                <a:srgbClr val="040000"/>
              </a:solidFill>
              <a:prstDash val="solid"/>
              <a:round/>
            </a:ln>
          </p:spPr>
          <p:txBody>
            <a:bodyPr vert="horz" wrap="square" lIns="91440" tIns="45720" rIns="91440" bIns="45720" numCol="1" anchor="ctr" anchorCtr="false" compatLnSpc="true"/>
            <a:lstStyle/>
            <a:p>
              <a:pPr marL="0" marR="0" lvl="0" indent="0" algn="ctr" defTabSz="123888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black"/>
                </a:solidFill>
                <a:effectLst/>
                <a:uLnTx/>
                <a:uFillTx/>
                <a:latin typeface="黑体" pitchFamily="49" charset="-122"/>
                <a:ea typeface="黑体" pitchFamily="49" charset="-122"/>
              </a:endParaRPr>
            </a:p>
          </p:txBody>
        </p:sp>
        <p:sp>
          <p:nvSpPr>
            <p:cNvPr id="4196" name="Freeform 1835"/>
            <p:cNvSpPr/>
            <p:nvPr/>
          </p:nvSpPr>
          <p:spPr>
            <a:xfrm>
              <a:off x="4597692" y="3677963"/>
              <a:ext cx="74613" cy="162089"/>
            </a:xfrm>
            <a:custGeom>
              <a:avLst/>
              <a:gdLst/>
              <a:ahLst/>
              <a:cxnLst>
                <a:cxn ang="0">
                  <a:pos x="0" y="121026"/>
                </a:cxn>
                <a:cxn ang="0">
                  <a:pos x="41695" y="153444"/>
                </a:cxn>
                <a:cxn ang="0">
                  <a:pos x="74613" y="121026"/>
                </a:cxn>
                <a:cxn ang="0">
                  <a:pos x="74613" y="36740"/>
                </a:cxn>
                <a:cxn ang="0">
                  <a:pos x="35112" y="2161"/>
                </a:cxn>
                <a:cxn ang="0">
                  <a:pos x="0" y="36740"/>
                </a:cxn>
                <a:cxn ang="0">
                  <a:pos x="0" y="162089"/>
                </a:cxn>
              </a:cxnLst>
              <a:pathLst>
                <a:path w="34" h="75">
                  <a:moveTo>
                    <a:pt x="0" y="56"/>
                  </a:moveTo>
                  <a:cubicBezTo>
                    <a:pt x="1" y="65"/>
                    <a:pt x="9" y="72"/>
                    <a:pt x="19" y="71"/>
                  </a:cubicBezTo>
                  <a:cubicBezTo>
                    <a:pt x="27" y="71"/>
                    <a:pt x="33" y="64"/>
                    <a:pt x="34" y="56"/>
                  </a:cubicBezTo>
                  <a:cubicBezTo>
                    <a:pt x="34" y="17"/>
                    <a:pt x="34" y="17"/>
                    <a:pt x="34" y="17"/>
                  </a:cubicBezTo>
                  <a:cubicBezTo>
                    <a:pt x="33" y="7"/>
                    <a:pt x="25" y="0"/>
                    <a:pt x="16" y="1"/>
                  </a:cubicBezTo>
                  <a:cubicBezTo>
                    <a:pt x="7" y="2"/>
                    <a:pt x="1" y="9"/>
                    <a:pt x="0" y="17"/>
                  </a:cubicBezTo>
                  <a:cubicBezTo>
                    <a:pt x="0" y="75"/>
                    <a:pt x="0" y="75"/>
                    <a:pt x="0" y="75"/>
                  </a:cubicBezTo>
                </a:path>
              </a:pathLst>
            </a:custGeom>
            <a:noFill/>
            <a:ln w="15875" cap="rnd" cmpd="sng">
              <a:solidFill>
                <a:srgbClr val="040000"/>
              </a:solidFill>
              <a:prstDash val="solid"/>
              <a:round/>
              <a:headEnd type="none" w="med" len="med"/>
              <a:tailEnd type="none" w="med" len="med"/>
            </a:ln>
          </p:spPr>
          <p:txBody>
            <a:bodyPr/>
            <a:p>
              <a:endParaRPr lang="zh-CN" altLang="en-US"/>
            </a:p>
          </p:txBody>
        </p:sp>
      </p:grpSp>
      <p:sp>
        <p:nvSpPr>
          <p:cNvPr id="4197" name="任意多边形 100"/>
          <p:cNvSpPr/>
          <p:nvPr/>
        </p:nvSpPr>
        <p:spPr>
          <a:xfrm>
            <a:off x="17786350" y="4284663"/>
            <a:ext cx="2511425" cy="1960562"/>
          </a:xfrm>
          <a:custGeom>
            <a:avLst/>
            <a:gdLst/>
            <a:ahLst/>
            <a:cxnLst>
              <a:cxn ang="0">
                <a:pos x="0" y="0"/>
              </a:cxn>
              <a:cxn ang="0">
                <a:pos x="2384322" y="386818"/>
              </a:cxn>
              <a:cxn ang="0">
                <a:pos x="2511148" y="545350"/>
              </a:cxn>
              <a:cxn ang="0">
                <a:pos x="2276520" y="1864336"/>
              </a:cxn>
              <a:cxn ang="0">
                <a:pos x="2124329" y="1946773"/>
              </a:cxn>
              <a:cxn ang="0">
                <a:pos x="570715" y="1959456"/>
              </a:cxn>
              <a:cxn ang="0">
                <a:pos x="0" y="0"/>
              </a:cxn>
            </a:cxnLst>
            <a:pathLst>
              <a:path w="2514600" h="1962150">
                <a:moveTo>
                  <a:pt x="0" y="0"/>
                </a:moveTo>
                <a:lnTo>
                  <a:pt x="2387600" y="387350"/>
                </a:lnTo>
                <a:lnTo>
                  <a:pt x="2514600" y="546100"/>
                </a:lnTo>
                <a:lnTo>
                  <a:pt x="2279650" y="1866900"/>
                </a:lnTo>
                <a:lnTo>
                  <a:pt x="2127250" y="1949450"/>
                </a:lnTo>
                <a:lnTo>
                  <a:pt x="571500" y="1962150"/>
                </a:lnTo>
                <a:lnTo>
                  <a:pt x="0" y="0"/>
                </a:lnTo>
                <a:close/>
              </a:path>
            </a:pathLst>
          </a:custGeom>
          <a:noFill/>
          <a:ln w="73025" cap="flat" cmpd="sng">
            <a:solidFill>
              <a:srgbClr val="FF0000"/>
            </a:solidFill>
            <a:prstDash val="solid"/>
            <a:round/>
            <a:headEnd type="none" w="med" len="med"/>
            <a:tailEnd type="none" w="med" len="med"/>
          </a:ln>
        </p:spPr>
        <p:txBody>
          <a:bodyPr/>
          <a:p>
            <a:endParaRPr lang="zh-CN" altLang="en-US"/>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宋体"/>
        <a:font script="Hant" typeface="新細明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1514</Words>
  <Application>WPS 演示</Application>
  <PresentationFormat>宽屏</PresentationFormat>
  <Paragraphs>136</Paragraphs>
  <Slides>1</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vt:i4>
      </vt:variant>
    </vt:vector>
  </HeadingPairs>
  <TitlesOfParts>
    <vt:vector size="15" baseType="lpstr">
      <vt:lpstr>Arial</vt:lpstr>
      <vt:lpstr>宋体</vt:lpstr>
      <vt:lpstr>Wingdings</vt:lpstr>
      <vt:lpstr>DejaVu Sans</vt:lpstr>
      <vt:lpstr>方正书宋_GBK</vt:lpstr>
      <vt:lpstr>Standard Symbols PS</vt:lpstr>
      <vt:lpstr>宋体</vt:lpstr>
      <vt:lpstr>Arial Unicode MS</vt:lpstr>
      <vt:lpstr>Arial Black</vt:lpstr>
      <vt:lpstr>微软雅黑</vt:lpstr>
      <vt:lpstr>方正黑体_GBK</vt:lpstr>
      <vt:lpstr>华文细黑</vt:lpstr>
      <vt:lpstr>黑体</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lxt</dc:creator>
  <cp:lastModifiedBy>huangxuen</cp:lastModifiedBy>
  <cp:revision>4</cp:revision>
  <dcterms:created xsi:type="dcterms:W3CDTF">2026-05-09T06:50:38Z</dcterms:created>
  <dcterms:modified xsi:type="dcterms:W3CDTF">2026-05-09T06:50:38Z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2052-11.8.2.10337</vt:lpwstr>
  </property>
</Properties>
</file>