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1142" r:id="rId3"/>
    <p:sldId id="1145" r:id="rId5"/>
  </p:sldIdLst>
  <p:sldSz cx="15117445" cy="10693400"/>
  <p:notesSz cx="6797675" cy="9926320"/>
  <p:defaultTextStyle>
    <a:defPPr>
      <a:defRPr lang="zh-CN"/>
    </a:defPPr>
    <a:lvl1pPr marL="0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26135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51635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477770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03905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29405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4955540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781675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07175" algn="l" defTabSz="1651635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ull" initials="W用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1"/>
    <a:srgbClr val="FB1A03"/>
    <a:srgbClr val="D2FFBE"/>
    <a:srgbClr val="CAE7F5"/>
    <a:srgbClr val="FF0000"/>
    <a:srgbClr val="FCAD36"/>
    <a:srgbClr val="B2B2B2"/>
    <a:srgbClr val="00FFFF"/>
    <a:srgbClr val="A3FF73"/>
    <a:srgbClr val="8FC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0" autoAdjust="0"/>
    <p:restoredTop sz="95494" autoAdjust="0"/>
  </p:normalViewPr>
  <p:slideViewPr>
    <p:cSldViewPr snapToGrid="0" showGuides="1">
      <p:cViewPr varScale="1">
        <p:scale>
          <a:sx n="56" d="100"/>
          <a:sy n="56" d="100"/>
        </p:scale>
        <p:origin x="1572" y="96"/>
      </p:cViewPr>
      <p:guideLst>
        <p:guide orient="horz" pos="5026"/>
        <p:guide orient="horz" pos="6232"/>
        <p:guide orient="horz" pos="4502"/>
        <p:guide pos="456"/>
        <p:guide pos="4764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CC51EA49-F32C-437E-BAC1-60AB77C06E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CF18F8FF-3086-42E4-9116-5EE4B75467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58" cy="49610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531" y="1"/>
            <a:ext cx="2946058" cy="49610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ADF6EE0C-3040-4E3A-8111-A2741FA8AF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42" y="4715272"/>
            <a:ext cx="5438792" cy="4467220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28221"/>
            <a:ext cx="2946058" cy="49610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531" y="9428221"/>
            <a:ext cx="2946058" cy="49610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1702FD53-6B23-4AFA-B9D6-3D225D5EC9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FD53-6B23-4AFA-B9D6-3D225D5EC9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FD53-6B23-4AFA-B9D6-3D225D5EC9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3832" y="3321886"/>
            <a:ext cx="12850099" cy="22921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7665" y="6059593"/>
            <a:ext cx="1058243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7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0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2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55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8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0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960378" y="428233"/>
            <a:ext cx="3401497" cy="912404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888" y="428233"/>
            <a:ext cx="9952527" cy="912404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199" y="6871501"/>
            <a:ext cx="12850099" cy="2123828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4199" y="4532320"/>
            <a:ext cx="12850099" cy="2339180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613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5163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7777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3039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294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555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816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6071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888" y="2495129"/>
            <a:ext cx="6677012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84863" y="2495129"/>
            <a:ext cx="6677012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5888" y="2393640"/>
            <a:ext cx="6679637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6135" indent="0">
              <a:buNone/>
              <a:defRPr sz="3600" b="1"/>
            </a:lvl2pPr>
            <a:lvl3pPr marL="1651635" indent="0">
              <a:buNone/>
              <a:defRPr sz="3300" b="1"/>
            </a:lvl3pPr>
            <a:lvl4pPr marL="2477770" indent="0">
              <a:buNone/>
              <a:defRPr sz="2900" b="1"/>
            </a:lvl4pPr>
            <a:lvl5pPr marL="3303905" indent="0">
              <a:buNone/>
              <a:defRPr sz="2900" b="1"/>
            </a:lvl5pPr>
            <a:lvl6pPr marL="4129405" indent="0">
              <a:buNone/>
              <a:defRPr sz="2900" b="1"/>
            </a:lvl6pPr>
            <a:lvl7pPr marL="4955540" indent="0">
              <a:buNone/>
              <a:defRPr sz="2900" b="1"/>
            </a:lvl7pPr>
            <a:lvl8pPr marL="5781675" indent="0">
              <a:buNone/>
              <a:defRPr sz="2900" b="1"/>
            </a:lvl8pPr>
            <a:lvl9pPr marL="6607175" indent="0">
              <a:buNone/>
              <a:defRPr sz="2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5888" y="3391194"/>
            <a:ext cx="6679637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679616" y="2393640"/>
            <a:ext cx="6682261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6135" indent="0">
              <a:buNone/>
              <a:defRPr sz="3600" b="1"/>
            </a:lvl2pPr>
            <a:lvl3pPr marL="1651635" indent="0">
              <a:buNone/>
              <a:defRPr sz="3300" b="1"/>
            </a:lvl3pPr>
            <a:lvl4pPr marL="2477770" indent="0">
              <a:buNone/>
              <a:defRPr sz="2900" b="1"/>
            </a:lvl4pPr>
            <a:lvl5pPr marL="3303905" indent="0">
              <a:buNone/>
              <a:defRPr sz="2900" b="1"/>
            </a:lvl5pPr>
            <a:lvl6pPr marL="4129405" indent="0">
              <a:buNone/>
              <a:defRPr sz="2900" b="1"/>
            </a:lvl6pPr>
            <a:lvl7pPr marL="4955540" indent="0">
              <a:buNone/>
              <a:defRPr sz="2900" b="1"/>
            </a:lvl7pPr>
            <a:lvl8pPr marL="5781675" indent="0">
              <a:buNone/>
              <a:defRPr sz="2900" b="1"/>
            </a:lvl8pPr>
            <a:lvl9pPr marL="6607175" indent="0">
              <a:buNone/>
              <a:defRPr sz="2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679616" y="3391194"/>
            <a:ext cx="6682261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891" y="425755"/>
            <a:ext cx="4973640" cy="18119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0626" y="425758"/>
            <a:ext cx="8451249" cy="9126521"/>
          </a:xfrm>
        </p:spPr>
        <p:txBody>
          <a:bodyPr/>
          <a:lstStyle>
            <a:lvl1pPr>
              <a:defRPr sz="58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5891" y="2237696"/>
            <a:ext cx="4973640" cy="7314583"/>
          </a:xfrm>
        </p:spPr>
        <p:txBody>
          <a:bodyPr/>
          <a:lstStyle>
            <a:lvl1pPr marL="0" indent="0">
              <a:buNone/>
              <a:defRPr sz="2500"/>
            </a:lvl1pPr>
            <a:lvl2pPr marL="826135" indent="0">
              <a:buNone/>
              <a:defRPr sz="2200"/>
            </a:lvl2pPr>
            <a:lvl3pPr marL="1651635" indent="0">
              <a:buNone/>
              <a:defRPr sz="1800"/>
            </a:lvl3pPr>
            <a:lvl4pPr marL="2477770" indent="0">
              <a:buNone/>
              <a:defRPr sz="1600"/>
            </a:lvl4pPr>
            <a:lvl5pPr marL="3303905" indent="0">
              <a:buNone/>
              <a:defRPr sz="1600"/>
            </a:lvl5pPr>
            <a:lvl6pPr marL="4129405" indent="0">
              <a:buNone/>
              <a:defRPr sz="1600"/>
            </a:lvl6pPr>
            <a:lvl7pPr marL="4955540" indent="0">
              <a:buNone/>
              <a:defRPr sz="1600"/>
            </a:lvl7pPr>
            <a:lvl8pPr marL="5781675" indent="0">
              <a:buNone/>
              <a:defRPr sz="1600"/>
            </a:lvl8pPr>
            <a:lvl9pPr marL="6607175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3187" y="7485380"/>
            <a:ext cx="9070658" cy="88369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63187" y="955475"/>
            <a:ext cx="9070658" cy="6416040"/>
          </a:xfrm>
        </p:spPr>
        <p:txBody>
          <a:bodyPr/>
          <a:lstStyle>
            <a:lvl1pPr marL="0" indent="0">
              <a:buNone/>
              <a:defRPr sz="5800"/>
            </a:lvl1pPr>
            <a:lvl2pPr marL="826135" indent="0">
              <a:buNone/>
              <a:defRPr sz="5100"/>
            </a:lvl2pPr>
            <a:lvl3pPr marL="1651635" indent="0">
              <a:buNone/>
              <a:defRPr sz="4300"/>
            </a:lvl3pPr>
            <a:lvl4pPr marL="2477770" indent="0">
              <a:buNone/>
              <a:defRPr sz="3600"/>
            </a:lvl4pPr>
            <a:lvl5pPr marL="3303905" indent="0">
              <a:buNone/>
              <a:defRPr sz="3600"/>
            </a:lvl5pPr>
            <a:lvl6pPr marL="4129405" indent="0">
              <a:buNone/>
              <a:defRPr sz="3600"/>
            </a:lvl6pPr>
            <a:lvl7pPr marL="4955540" indent="0">
              <a:buNone/>
              <a:defRPr sz="3600"/>
            </a:lvl7pPr>
            <a:lvl8pPr marL="5781675" indent="0">
              <a:buNone/>
              <a:defRPr sz="3600"/>
            </a:lvl8pPr>
            <a:lvl9pPr marL="6607175" indent="0">
              <a:buNone/>
              <a:defRPr sz="3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63187" y="8369071"/>
            <a:ext cx="9070658" cy="1254990"/>
          </a:xfrm>
        </p:spPr>
        <p:txBody>
          <a:bodyPr/>
          <a:lstStyle>
            <a:lvl1pPr marL="0" indent="0">
              <a:buNone/>
              <a:defRPr sz="2500"/>
            </a:lvl1pPr>
            <a:lvl2pPr marL="826135" indent="0">
              <a:buNone/>
              <a:defRPr sz="2200"/>
            </a:lvl2pPr>
            <a:lvl3pPr marL="1651635" indent="0">
              <a:buNone/>
              <a:defRPr sz="1800"/>
            </a:lvl3pPr>
            <a:lvl4pPr marL="2477770" indent="0">
              <a:buNone/>
              <a:defRPr sz="1600"/>
            </a:lvl4pPr>
            <a:lvl5pPr marL="3303905" indent="0">
              <a:buNone/>
              <a:defRPr sz="1600"/>
            </a:lvl5pPr>
            <a:lvl6pPr marL="4129405" indent="0">
              <a:buNone/>
              <a:defRPr sz="1600"/>
            </a:lvl6pPr>
            <a:lvl7pPr marL="4955540" indent="0">
              <a:buNone/>
              <a:defRPr sz="1600"/>
            </a:lvl7pPr>
            <a:lvl8pPr marL="5781675" indent="0">
              <a:buNone/>
              <a:defRPr sz="1600"/>
            </a:lvl8pPr>
            <a:lvl9pPr marL="6607175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55888" y="428231"/>
            <a:ext cx="13605987" cy="1782233"/>
          </a:xfrm>
          <a:prstGeom prst="rect">
            <a:avLst/>
          </a:prstGeom>
        </p:spPr>
        <p:txBody>
          <a:bodyPr vert="horz" lIns="165186" tIns="82593" rIns="165186" bIns="8259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5888" y="2495129"/>
            <a:ext cx="13605987" cy="7057149"/>
          </a:xfrm>
          <a:prstGeom prst="rect">
            <a:avLst/>
          </a:prstGeom>
        </p:spPr>
        <p:txBody>
          <a:bodyPr vert="horz" lIns="165186" tIns="82593" rIns="165186" bIns="8259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5888" y="9911199"/>
            <a:ext cx="3527478" cy="569325"/>
          </a:xfrm>
          <a:prstGeom prst="rect">
            <a:avLst/>
          </a:prstGeom>
        </p:spPr>
        <p:txBody>
          <a:bodyPr vert="horz" lIns="165186" tIns="82593" rIns="165186" bIns="8259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5236" y="9911199"/>
            <a:ext cx="4787292" cy="569325"/>
          </a:xfrm>
          <a:prstGeom prst="rect">
            <a:avLst/>
          </a:prstGeom>
        </p:spPr>
        <p:txBody>
          <a:bodyPr vert="horz" lIns="165186" tIns="82593" rIns="165186" bIns="8259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4397" y="9911199"/>
            <a:ext cx="3527478" cy="569325"/>
          </a:xfrm>
          <a:prstGeom prst="rect">
            <a:avLst/>
          </a:prstGeom>
        </p:spPr>
        <p:txBody>
          <a:bodyPr vert="horz" lIns="165186" tIns="82593" rIns="165186" bIns="8259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651635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9760" indent="-61976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42390" indent="-516255" algn="l" defTabSz="1651635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65020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90520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16655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2790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68290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94425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20560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6135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51635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77770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03905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9405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55540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81675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07175" algn="l" defTabSz="165163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535" y="1587500"/>
            <a:ext cx="13717270" cy="83064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4619" y="327413"/>
            <a:ext cx="1367559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公明水库-清林径水库连通工程茜坑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泵站临时用地占用基本生态控制线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位置示意图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00410" y="7979184"/>
            <a:ext cx="3732211" cy="1914525"/>
            <a:chOff x="10820400" y="7991475"/>
            <a:chExt cx="3732211" cy="1914525"/>
          </a:xfrm>
        </p:grpSpPr>
        <p:sp>
          <p:nvSpPr>
            <p:cNvPr id="7" name="矩形 6"/>
            <p:cNvSpPr/>
            <p:nvPr/>
          </p:nvSpPr>
          <p:spPr>
            <a:xfrm>
              <a:off x="10820400" y="7991475"/>
              <a:ext cx="3541712" cy="1914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248571" y="8584374"/>
              <a:ext cx="1001486" cy="314061"/>
            </a:xfrm>
            <a:prstGeom prst="rect">
              <a:avLst/>
            </a:prstGeom>
            <a:solidFill>
              <a:srgbClr val="D2FF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440556" y="8559882"/>
              <a:ext cx="2112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基本生态控制线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248571" y="9089570"/>
              <a:ext cx="1001486" cy="314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440557" y="9065078"/>
              <a:ext cx="1741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临时用地范围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248571" y="8094156"/>
              <a:ext cx="1741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图例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1239500" y="9239250"/>
              <a:ext cx="1009650" cy="0"/>
            </a:xfrm>
            <a:custGeom>
              <a:avLst/>
              <a:gdLst>
                <a:gd name="connsiteX0" fmla="*/ 0 w 1009650"/>
                <a:gd name="connsiteY0" fmla="*/ 0 h 0"/>
                <a:gd name="connsiteX1" fmla="*/ 1009650 w 10096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650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r="7255"/>
          <a:stretch>
            <a:fillRect/>
          </a:stretch>
        </p:blipFill>
        <p:spPr>
          <a:xfrm>
            <a:off x="724619" y="1587846"/>
            <a:ext cx="2637165" cy="331832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3" name="组合 22"/>
          <p:cNvGrpSpPr/>
          <p:nvPr/>
        </p:nvGrpSpPr>
        <p:grpSpPr>
          <a:xfrm>
            <a:off x="1802743" y="2718031"/>
            <a:ext cx="1010150" cy="246221"/>
            <a:chOff x="2254703" y="4487098"/>
            <a:chExt cx="1010150" cy="246221"/>
          </a:xfrm>
        </p:grpSpPr>
        <p:sp>
          <p:nvSpPr>
            <p:cNvPr id="24" name="椭圆 23"/>
            <p:cNvSpPr/>
            <p:nvPr/>
          </p:nvSpPr>
          <p:spPr>
            <a:xfrm>
              <a:off x="2254703" y="4561681"/>
              <a:ext cx="96837" cy="96837"/>
            </a:xfrm>
            <a:prstGeom prst="ellipse">
              <a:avLst/>
            </a:prstGeom>
            <a:solidFill>
              <a:srgbClr val="000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351473" y="4487098"/>
              <a:ext cx="913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 smtClean="0">
                  <a:solidFill>
                    <a:srgbClr val="0000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项目位置</a:t>
              </a:r>
              <a:endParaRPr lang="zh-CN" altLang="en-US" sz="1000" b="1" dirty="0">
                <a:solidFill>
                  <a:srgbClr val="0000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603266" y="4603933"/>
            <a:ext cx="867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区域位置图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标注 21"/>
          <p:cNvSpPr/>
          <p:nvPr>
            <p:custDataLst>
              <p:tags r:id="rId3"/>
            </p:custDataLst>
          </p:nvPr>
        </p:nvSpPr>
        <p:spPr>
          <a:xfrm>
            <a:off x="8432165" y="3968115"/>
            <a:ext cx="1886585" cy="937895"/>
          </a:xfrm>
          <a:prstGeom prst="wedgeRectCallout">
            <a:avLst>
              <a:gd name="adj1" fmla="val -61612"/>
              <a:gd name="adj2" fmla="val 14038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50000"/>
                    <a:alpha val="67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-342900" algn="ctr">
              <a:spcBef>
                <a:spcPct val="20000"/>
              </a:spcBef>
              <a:buClrTx/>
              <a:buSzTx/>
              <a:buFontTx/>
            </a:pPr>
            <a:r>
              <a:rPr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茜坑泵站</a:t>
            </a:r>
            <a:endParaRPr 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535" y="1588770"/>
            <a:ext cx="13717270" cy="83051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4619" y="327413"/>
            <a:ext cx="1367559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公明水库-清林径水库连通工程坂苗阀室施工便道、坂苗泵站临时用地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占用基本生态控制线位置示意图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00410" y="7979184"/>
            <a:ext cx="3732211" cy="1914525"/>
            <a:chOff x="10820400" y="7991475"/>
            <a:chExt cx="3732211" cy="1914525"/>
          </a:xfrm>
        </p:grpSpPr>
        <p:sp>
          <p:nvSpPr>
            <p:cNvPr id="7" name="矩形 6"/>
            <p:cNvSpPr/>
            <p:nvPr/>
          </p:nvSpPr>
          <p:spPr>
            <a:xfrm>
              <a:off x="10820400" y="7991475"/>
              <a:ext cx="3541712" cy="1914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248571" y="8584374"/>
              <a:ext cx="1001486" cy="314061"/>
            </a:xfrm>
            <a:prstGeom prst="rect">
              <a:avLst/>
            </a:prstGeom>
            <a:solidFill>
              <a:srgbClr val="D2FF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440556" y="8559882"/>
              <a:ext cx="2112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基本生态控制线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248571" y="9089570"/>
              <a:ext cx="1001486" cy="314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440557" y="9065078"/>
              <a:ext cx="1741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临时用地范围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248571" y="8094156"/>
              <a:ext cx="1741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图例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1239500" y="9239250"/>
              <a:ext cx="1009650" cy="0"/>
            </a:xfrm>
            <a:custGeom>
              <a:avLst/>
              <a:gdLst>
                <a:gd name="connsiteX0" fmla="*/ 0 w 1009650"/>
                <a:gd name="connsiteY0" fmla="*/ 0 h 0"/>
                <a:gd name="connsiteX1" fmla="*/ 1009650 w 10096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650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r="7255"/>
          <a:stretch>
            <a:fillRect/>
          </a:stretch>
        </p:blipFill>
        <p:spPr>
          <a:xfrm>
            <a:off x="724535" y="1588770"/>
            <a:ext cx="2637155" cy="331851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3" name="组合 22"/>
          <p:cNvGrpSpPr/>
          <p:nvPr/>
        </p:nvGrpSpPr>
        <p:grpSpPr>
          <a:xfrm>
            <a:off x="2048103" y="3299691"/>
            <a:ext cx="913380" cy="246221"/>
            <a:chOff x="1565978" y="4487098"/>
            <a:chExt cx="913380" cy="246221"/>
          </a:xfrm>
        </p:grpSpPr>
        <p:sp>
          <p:nvSpPr>
            <p:cNvPr id="24" name="椭圆 23"/>
            <p:cNvSpPr/>
            <p:nvPr/>
          </p:nvSpPr>
          <p:spPr>
            <a:xfrm>
              <a:off x="2254703" y="4561681"/>
              <a:ext cx="96837" cy="96837"/>
            </a:xfrm>
            <a:prstGeom prst="ellipse">
              <a:avLst/>
            </a:prstGeom>
            <a:solidFill>
              <a:srgbClr val="000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65978" y="4487098"/>
              <a:ext cx="913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 smtClean="0">
                  <a:solidFill>
                    <a:srgbClr val="0000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项目位置</a:t>
              </a:r>
              <a:endParaRPr lang="zh-CN" altLang="en-US" sz="1000" b="1" dirty="0">
                <a:solidFill>
                  <a:srgbClr val="0000E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603266" y="4603933"/>
            <a:ext cx="867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区域位置图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标注 21"/>
          <p:cNvSpPr/>
          <p:nvPr>
            <p:custDataLst>
              <p:tags r:id="rId3"/>
            </p:custDataLst>
          </p:nvPr>
        </p:nvSpPr>
        <p:spPr>
          <a:xfrm>
            <a:off x="11447780" y="2361565"/>
            <a:ext cx="1886585" cy="937895"/>
          </a:xfrm>
          <a:prstGeom prst="wedgeRectCallout">
            <a:avLst>
              <a:gd name="adj1" fmla="val -61612"/>
              <a:gd name="adj2" fmla="val 14038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50000"/>
                    <a:alpha val="67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-342900" algn="ctr">
              <a:spcBef>
                <a:spcPct val="20000"/>
              </a:spcBef>
              <a:buClrTx/>
              <a:buSzTx/>
              <a:buFontTx/>
            </a:pPr>
            <a:r>
              <a:rPr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坂苗阀室</a:t>
            </a:r>
            <a:endParaRPr 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-342900" algn="ctr">
              <a:spcBef>
                <a:spcPct val="20000"/>
              </a:spcBef>
              <a:buClrTx/>
              <a:buSzTx/>
              <a:buFontTx/>
            </a:pPr>
            <a:r>
              <a:rPr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施工便道</a:t>
            </a:r>
            <a:endParaRPr 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标注 21"/>
          <p:cNvSpPr/>
          <p:nvPr>
            <p:custDataLst>
              <p:tags r:id="rId4"/>
            </p:custDataLst>
          </p:nvPr>
        </p:nvSpPr>
        <p:spPr>
          <a:xfrm>
            <a:off x="4606290" y="5064760"/>
            <a:ext cx="1886585" cy="937895"/>
          </a:xfrm>
          <a:prstGeom prst="wedgeRectCallout">
            <a:avLst>
              <a:gd name="adj1" fmla="val -61612"/>
              <a:gd name="adj2" fmla="val 14038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50000"/>
                    <a:alpha val="67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-342900" algn="ctr">
              <a:spcBef>
                <a:spcPct val="20000"/>
              </a:spcBef>
              <a:buClrTx/>
              <a:buSzTx/>
              <a:buFontTx/>
            </a:pPr>
            <a:r>
              <a:rPr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坂苗泵站</a:t>
            </a:r>
            <a:endParaRPr 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56000"/>
          </a:srgbClr>
        </a:solidFill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演示</Application>
  <PresentationFormat>自定义</PresentationFormat>
  <Paragraphs>33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fzyjzx12</dc:creator>
  <cp:lastModifiedBy>任文君</cp:lastModifiedBy>
  <cp:revision>1328</cp:revision>
  <cp:lastPrinted>2020-11-03T01:29:00Z</cp:lastPrinted>
  <dcterms:created xsi:type="dcterms:W3CDTF">2020-08-22T14:32:00Z</dcterms:created>
  <dcterms:modified xsi:type="dcterms:W3CDTF">2024-03-27T06:33:40Z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2052-11.8.2.12094</vt:lpwstr>
  </property>
  <property fmtid="{D5CDD505-2E9C-101B-9397-08002B2CF9AE}" pid="3" name="ICV">
    <vt:lpwstr>C3C5523B1C4A453CA5EEDA077C211EF9</vt:lpwstr>
  </property>
</Properties>
</file>