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Lst>
  <p:sldSz cx="15119350" cy="10691495"/>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890002" y="1749908"/>
            <a:ext cx="11340011" cy="3722576"/>
          </a:xfrm>
        </p:spPr>
        <p:txBody>
          <a:bodyPr anchor="b"/>
          <a:lstStyle>
            <a:lvl1pPr algn="ctr">
              <a:defRPr sz="9355"/>
            </a:lvl1pPr>
          </a:lstStyle>
          <a:p>
            <a:r>
              <a:rPr lang="zh-CN" altLang="en-US"/>
              <a:t>单击此处编辑母版标题样式</a:t>
            </a:r>
            <a:endParaRPr lang="zh-CN" altLang="en-US"/>
          </a:p>
        </p:txBody>
      </p:sp>
      <p:sp>
        <p:nvSpPr>
          <p:cNvPr id="3" name="副标题 2"/>
          <p:cNvSpPr>
            <a:spLocks noGrp="1"/>
          </p:cNvSpPr>
          <p:nvPr>
            <p:ph type="subTitle" idx="1"/>
          </p:nvPr>
        </p:nvSpPr>
        <p:spPr>
          <a:xfrm>
            <a:off x="1890002" y="5616041"/>
            <a:ext cx="11340011" cy="2581546"/>
          </a:xfrm>
        </p:spPr>
        <p:txBody>
          <a:bodyPr/>
          <a:lstStyle>
            <a:lvl1pPr marL="0" indent="0" algn="ctr">
              <a:buNone/>
              <a:defRPr sz="3740"/>
            </a:lvl1pPr>
            <a:lvl2pPr marL="713105" indent="0" algn="ctr">
              <a:buNone/>
              <a:defRPr sz="3120"/>
            </a:lvl2pPr>
            <a:lvl3pPr marL="1425575" indent="0" algn="ctr">
              <a:buNone/>
              <a:defRPr sz="2805"/>
            </a:lvl3pPr>
            <a:lvl4pPr marL="2138680" indent="0" algn="ctr">
              <a:buNone/>
              <a:defRPr sz="2495"/>
            </a:lvl4pPr>
            <a:lvl5pPr marL="2851150" indent="0" algn="ctr">
              <a:buNone/>
              <a:defRPr sz="2495"/>
            </a:lvl5pPr>
            <a:lvl6pPr marL="3564255" indent="0" algn="ctr">
              <a:buNone/>
              <a:defRPr sz="2495"/>
            </a:lvl6pPr>
            <a:lvl7pPr marL="4276725" indent="0" algn="ctr">
              <a:buNone/>
              <a:defRPr sz="2495"/>
            </a:lvl7pPr>
            <a:lvl8pPr marL="4989830" indent="0" algn="ctr">
              <a:buNone/>
              <a:defRPr sz="2495"/>
            </a:lvl8pPr>
            <a:lvl9pPr marL="5702300" indent="0" algn="ctr">
              <a:buNone/>
              <a:defRPr sz="2495"/>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20261" y="569277"/>
            <a:ext cx="3260253" cy="906140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039501" y="569277"/>
            <a:ext cx="9591759" cy="906140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31626" y="2665702"/>
            <a:ext cx="13041013" cy="4447784"/>
          </a:xfrm>
        </p:spPr>
        <p:txBody>
          <a:bodyPr anchor="b"/>
          <a:lstStyle>
            <a:lvl1pPr>
              <a:defRPr sz="9355"/>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031626" y="7155563"/>
            <a:ext cx="13041013" cy="2338985"/>
          </a:xfrm>
        </p:spPr>
        <p:txBody>
          <a:bodyPr/>
          <a:lstStyle>
            <a:lvl1pPr marL="0" indent="0">
              <a:buNone/>
              <a:defRPr sz="3740">
                <a:solidFill>
                  <a:schemeClr val="tx1">
                    <a:tint val="75000"/>
                  </a:schemeClr>
                </a:solidFill>
              </a:defRPr>
            </a:lvl1pPr>
            <a:lvl2pPr marL="713105" indent="0">
              <a:buNone/>
              <a:defRPr sz="3120">
                <a:solidFill>
                  <a:schemeClr val="tx1">
                    <a:tint val="75000"/>
                  </a:schemeClr>
                </a:solidFill>
              </a:defRPr>
            </a:lvl2pPr>
            <a:lvl3pPr marL="1425575" indent="0">
              <a:buNone/>
              <a:defRPr sz="2805">
                <a:solidFill>
                  <a:schemeClr val="tx1">
                    <a:tint val="75000"/>
                  </a:schemeClr>
                </a:solidFill>
              </a:defRPr>
            </a:lvl3pPr>
            <a:lvl4pPr marL="2138680" indent="0">
              <a:buNone/>
              <a:defRPr sz="2495">
                <a:solidFill>
                  <a:schemeClr val="tx1">
                    <a:tint val="75000"/>
                  </a:schemeClr>
                </a:solidFill>
              </a:defRPr>
            </a:lvl4pPr>
            <a:lvl5pPr marL="2851150" indent="0">
              <a:buNone/>
              <a:defRPr sz="2495">
                <a:solidFill>
                  <a:schemeClr val="tx1">
                    <a:tint val="75000"/>
                  </a:schemeClr>
                </a:solidFill>
              </a:defRPr>
            </a:lvl5pPr>
            <a:lvl6pPr marL="3564255" indent="0">
              <a:buNone/>
              <a:defRPr sz="2495">
                <a:solidFill>
                  <a:schemeClr val="tx1">
                    <a:tint val="75000"/>
                  </a:schemeClr>
                </a:solidFill>
              </a:defRPr>
            </a:lvl6pPr>
            <a:lvl7pPr marL="4276725" indent="0">
              <a:buNone/>
              <a:defRPr sz="2495">
                <a:solidFill>
                  <a:schemeClr val="tx1">
                    <a:tint val="75000"/>
                  </a:schemeClr>
                </a:solidFill>
              </a:defRPr>
            </a:lvl7pPr>
            <a:lvl8pPr marL="4989830" indent="0">
              <a:buNone/>
              <a:defRPr sz="2495">
                <a:solidFill>
                  <a:schemeClr val="tx1">
                    <a:tint val="75000"/>
                  </a:schemeClr>
                </a:solidFill>
              </a:defRPr>
            </a:lvl8pPr>
            <a:lvl9pPr marL="5702300" indent="0">
              <a:buNone/>
              <a:defRPr sz="249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039501" y="2846384"/>
            <a:ext cx="6426006" cy="678429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654507" y="2846384"/>
            <a:ext cx="6426006" cy="678429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041470" y="569277"/>
            <a:ext cx="13041013" cy="206672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041470" y="2621149"/>
            <a:ext cx="6396474" cy="1284585"/>
          </a:xfrm>
        </p:spPr>
        <p:txBody>
          <a:bodyPr anchor="b"/>
          <a:lstStyle>
            <a:lvl1pPr marL="0" indent="0">
              <a:buNone/>
              <a:defRPr sz="3740" b="1"/>
            </a:lvl1pPr>
            <a:lvl2pPr marL="713105" indent="0">
              <a:buNone/>
              <a:defRPr sz="3120" b="1"/>
            </a:lvl2pPr>
            <a:lvl3pPr marL="1425575" indent="0">
              <a:buNone/>
              <a:defRPr sz="2805" b="1"/>
            </a:lvl3pPr>
            <a:lvl4pPr marL="2138680" indent="0">
              <a:buNone/>
              <a:defRPr sz="2495" b="1"/>
            </a:lvl4pPr>
            <a:lvl5pPr marL="2851150" indent="0">
              <a:buNone/>
              <a:defRPr sz="2495" b="1"/>
            </a:lvl5pPr>
            <a:lvl6pPr marL="3564255" indent="0">
              <a:buNone/>
              <a:defRPr sz="2495" b="1"/>
            </a:lvl6pPr>
            <a:lvl7pPr marL="4276725" indent="0">
              <a:buNone/>
              <a:defRPr sz="2495" b="1"/>
            </a:lvl7pPr>
            <a:lvl8pPr marL="4989830" indent="0">
              <a:buNone/>
              <a:defRPr sz="2495" b="1"/>
            </a:lvl8pPr>
            <a:lvl9pPr marL="5702300" indent="0">
              <a:buNone/>
              <a:defRPr sz="249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041470" y="3905734"/>
            <a:ext cx="6396474" cy="574474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7654507" y="2621149"/>
            <a:ext cx="6427976" cy="1284585"/>
          </a:xfrm>
        </p:spPr>
        <p:txBody>
          <a:bodyPr anchor="b"/>
          <a:lstStyle>
            <a:lvl1pPr marL="0" indent="0">
              <a:buNone/>
              <a:defRPr sz="3740" b="1"/>
            </a:lvl1pPr>
            <a:lvl2pPr marL="713105" indent="0">
              <a:buNone/>
              <a:defRPr sz="3120" b="1"/>
            </a:lvl2pPr>
            <a:lvl3pPr marL="1425575" indent="0">
              <a:buNone/>
              <a:defRPr sz="2805" b="1"/>
            </a:lvl3pPr>
            <a:lvl4pPr marL="2138680" indent="0">
              <a:buNone/>
              <a:defRPr sz="2495" b="1"/>
            </a:lvl4pPr>
            <a:lvl5pPr marL="2851150" indent="0">
              <a:buNone/>
              <a:defRPr sz="2495" b="1"/>
            </a:lvl5pPr>
            <a:lvl6pPr marL="3564255" indent="0">
              <a:buNone/>
              <a:defRPr sz="2495" b="1"/>
            </a:lvl6pPr>
            <a:lvl7pPr marL="4276725" indent="0">
              <a:buNone/>
              <a:defRPr sz="2495" b="1"/>
            </a:lvl7pPr>
            <a:lvl8pPr marL="4989830" indent="0">
              <a:buNone/>
              <a:defRPr sz="2495" b="1"/>
            </a:lvl8pPr>
            <a:lvl9pPr marL="5702300" indent="0">
              <a:buNone/>
              <a:defRPr sz="249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7654507" y="3905734"/>
            <a:ext cx="6427976" cy="574474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41470" y="712834"/>
            <a:ext cx="4876598" cy="2494918"/>
          </a:xfrm>
        </p:spPr>
        <p:txBody>
          <a:bodyPr anchor="b"/>
          <a:lstStyle>
            <a:lvl1pPr>
              <a:defRPr sz="4990"/>
            </a:lvl1pPr>
          </a:lstStyle>
          <a:p>
            <a:r>
              <a:rPr lang="zh-CN" altLang="en-US"/>
              <a:t>单击此处编辑母版标题样式</a:t>
            </a:r>
            <a:endParaRPr lang="zh-CN" altLang="en-US"/>
          </a:p>
        </p:txBody>
      </p:sp>
      <p:sp>
        <p:nvSpPr>
          <p:cNvPr id="3" name="内容占位符 2"/>
          <p:cNvSpPr>
            <a:spLocks noGrp="1"/>
          </p:cNvSpPr>
          <p:nvPr>
            <p:ph idx="1"/>
          </p:nvPr>
        </p:nvSpPr>
        <p:spPr>
          <a:xfrm>
            <a:off x="6427976" y="1539523"/>
            <a:ext cx="7654507" cy="7598609"/>
          </a:xfrm>
        </p:spPr>
        <p:txBody>
          <a:bodyPr/>
          <a:lstStyle>
            <a:lvl1pPr>
              <a:defRPr sz="4990"/>
            </a:lvl1pPr>
            <a:lvl2pPr>
              <a:defRPr sz="4365"/>
            </a:lvl2pPr>
            <a:lvl3pPr>
              <a:defRPr sz="3740"/>
            </a:lvl3pPr>
            <a:lvl4pPr>
              <a:defRPr sz="3120"/>
            </a:lvl4pPr>
            <a:lvl5pPr>
              <a:defRPr sz="3120"/>
            </a:lvl5pPr>
            <a:lvl6pPr>
              <a:defRPr sz="3120"/>
            </a:lvl6pPr>
            <a:lvl7pPr>
              <a:defRPr sz="3120"/>
            </a:lvl7pPr>
            <a:lvl8pPr>
              <a:defRPr sz="3120"/>
            </a:lvl8pPr>
            <a:lvl9pPr>
              <a:defRPr sz="312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1041470" y="3207751"/>
            <a:ext cx="4876598" cy="5942756"/>
          </a:xfrm>
        </p:spPr>
        <p:txBody>
          <a:bodyPr/>
          <a:lstStyle>
            <a:lvl1pPr marL="0" indent="0">
              <a:buNone/>
              <a:defRPr sz="2495"/>
            </a:lvl1pPr>
            <a:lvl2pPr marL="713105" indent="0">
              <a:buNone/>
              <a:defRPr sz="2185"/>
            </a:lvl2pPr>
            <a:lvl3pPr marL="1425575" indent="0">
              <a:buNone/>
              <a:defRPr sz="1870"/>
            </a:lvl3pPr>
            <a:lvl4pPr marL="2138680" indent="0">
              <a:buNone/>
              <a:defRPr sz="1560"/>
            </a:lvl4pPr>
            <a:lvl5pPr marL="2851150" indent="0">
              <a:buNone/>
              <a:defRPr sz="1560"/>
            </a:lvl5pPr>
            <a:lvl6pPr marL="3564255" indent="0">
              <a:buNone/>
              <a:defRPr sz="1560"/>
            </a:lvl6pPr>
            <a:lvl7pPr marL="4276725" indent="0">
              <a:buNone/>
              <a:defRPr sz="1560"/>
            </a:lvl7pPr>
            <a:lvl8pPr marL="4989830" indent="0">
              <a:buNone/>
              <a:defRPr sz="1560"/>
            </a:lvl8pPr>
            <a:lvl9pPr marL="5702300" indent="0">
              <a:buNone/>
              <a:defRPr sz="156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41470" y="712834"/>
            <a:ext cx="4876598" cy="2494918"/>
          </a:xfrm>
        </p:spPr>
        <p:txBody>
          <a:bodyPr anchor="b"/>
          <a:lstStyle>
            <a:lvl1pPr>
              <a:defRPr sz="4990"/>
            </a:lvl1pPr>
          </a:lstStyle>
          <a:p>
            <a:r>
              <a:rPr lang="zh-CN" altLang="en-US"/>
              <a:t>单击此处编辑母版标题样式</a:t>
            </a:r>
            <a:endParaRPr lang="zh-CN" altLang="en-US"/>
          </a:p>
        </p:txBody>
      </p:sp>
      <p:sp>
        <p:nvSpPr>
          <p:cNvPr id="3" name="图片占位符 2"/>
          <p:cNvSpPr>
            <a:spLocks noGrp="1"/>
          </p:cNvSpPr>
          <p:nvPr>
            <p:ph type="pic" idx="1"/>
          </p:nvPr>
        </p:nvSpPr>
        <p:spPr>
          <a:xfrm>
            <a:off x="6427976" y="1539523"/>
            <a:ext cx="7654507" cy="7598609"/>
          </a:xfrm>
        </p:spPr>
        <p:txBody>
          <a:bodyPr/>
          <a:lstStyle>
            <a:lvl1pPr marL="0" indent="0">
              <a:buNone/>
              <a:defRPr sz="4990"/>
            </a:lvl1pPr>
            <a:lvl2pPr marL="713105" indent="0">
              <a:buNone/>
              <a:defRPr sz="4365"/>
            </a:lvl2pPr>
            <a:lvl3pPr marL="1425575" indent="0">
              <a:buNone/>
              <a:defRPr sz="3740"/>
            </a:lvl3pPr>
            <a:lvl4pPr marL="2138680" indent="0">
              <a:buNone/>
              <a:defRPr sz="3120"/>
            </a:lvl4pPr>
            <a:lvl5pPr marL="2851150" indent="0">
              <a:buNone/>
              <a:defRPr sz="3120"/>
            </a:lvl5pPr>
            <a:lvl6pPr marL="3564255" indent="0">
              <a:buNone/>
              <a:defRPr sz="3120"/>
            </a:lvl6pPr>
            <a:lvl7pPr marL="4276725" indent="0">
              <a:buNone/>
              <a:defRPr sz="3120"/>
            </a:lvl7pPr>
            <a:lvl8pPr marL="4989830" indent="0">
              <a:buNone/>
              <a:defRPr sz="3120"/>
            </a:lvl8pPr>
            <a:lvl9pPr marL="5702300" indent="0">
              <a:buNone/>
              <a:defRPr sz="3120"/>
            </a:lvl9pPr>
          </a:lstStyle>
          <a:p>
            <a:endParaRPr lang="zh-CN" altLang="en-US"/>
          </a:p>
        </p:txBody>
      </p:sp>
      <p:sp>
        <p:nvSpPr>
          <p:cNvPr id="4" name="文本占位符 3"/>
          <p:cNvSpPr>
            <a:spLocks noGrp="1"/>
          </p:cNvSpPr>
          <p:nvPr>
            <p:ph type="body" sz="half" idx="2"/>
          </p:nvPr>
        </p:nvSpPr>
        <p:spPr>
          <a:xfrm>
            <a:off x="1041470" y="3207751"/>
            <a:ext cx="4876598" cy="5942756"/>
          </a:xfrm>
        </p:spPr>
        <p:txBody>
          <a:bodyPr/>
          <a:lstStyle>
            <a:lvl1pPr marL="0" indent="0">
              <a:buNone/>
              <a:defRPr sz="2495"/>
            </a:lvl1pPr>
            <a:lvl2pPr marL="713105" indent="0">
              <a:buNone/>
              <a:defRPr sz="2185"/>
            </a:lvl2pPr>
            <a:lvl3pPr marL="1425575" indent="0">
              <a:buNone/>
              <a:defRPr sz="1870"/>
            </a:lvl3pPr>
            <a:lvl4pPr marL="2138680" indent="0">
              <a:buNone/>
              <a:defRPr sz="1560"/>
            </a:lvl4pPr>
            <a:lvl5pPr marL="2851150" indent="0">
              <a:buNone/>
              <a:defRPr sz="1560"/>
            </a:lvl5pPr>
            <a:lvl6pPr marL="3564255" indent="0">
              <a:buNone/>
              <a:defRPr sz="1560"/>
            </a:lvl6pPr>
            <a:lvl7pPr marL="4276725" indent="0">
              <a:buNone/>
              <a:defRPr sz="1560"/>
            </a:lvl7pPr>
            <a:lvl8pPr marL="4989830" indent="0">
              <a:buNone/>
              <a:defRPr sz="1560"/>
            </a:lvl8pPr>
            <a:lvl9pPr marL="5702300" indent="0">
              <a:buNone/>
              <a:defRPr sz="156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039501" y="569277"/>
            <a:ext cx="13041013" cy="206672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1039501" y="2846384"/>
            <a:ext cx="13041013" cy="678429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1039501" y="9910368"/>
            <a:ext cx="3402003" cy="569277"/>
          </a:xfrm>
          <a:prstGeom prst="rect">
            <a:avLst/>
          </a:prstGeom>
        </p:spPr>
        <p:txBody>
          <a:bodyPr vert="horz" lIns="91440" tIns="45720" rIns="91440" bIns="45720" rtlCol="0" anchor="ctr"/>
          <a:lstStyle>
            <a:lvl1pPr algn="l">
              <a:defRPr sz="187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5008505" y="9910368"/>
            <a:ext cx="5103005" cy="569277"/>
          </a:xfrm>
          <a:prstGeom prst="rect">
            <a:avLst/>
          </a:prstGeom>
        </p:spPr>
        <p:txBody>
          <a:bodyPr vert="horz" lIns="91440" tIns="45720" rIns="91440" bIns="45720" rtlCol="0" anchor="ctr"/>
          <a:lstStyle>
            <a:lvl1pPr algn="ctr">
              <a:defRPr sz="187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0678510" y="9910368"/>
            <a:ext cx="3402003" cy="569277"/>
          </a:xfrm>
          <a:prstGeom prst="rect">
            <a:avLst/>
          </a:prstGeom>
        </p:spPr>
        <p:txBody>
          <a:bodyPr vert="horz" lIns="91440" tIns="45720" rIns="91440" bIns="45720" rtlCol="0" anchor="ctr"/>
          <a:lstStyle>
            <a:lvl1pPr algn="r">
              <a:defRPr sz="187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425575"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9pPr>
    </p:bodyStyle>
    <p:otherStyle>
      <a:defPPr>
        <a:defRPr lang="zh-CN"/>
      </a:defPPr>
      <a:lvl1pPr marL="0" algn="l" defTabSz="1425575" rtl="0" eaLnBrk="1" latinLnBrk="0" hangingPunct="1">
        <a:defRPr sz="2805" kern="1200">
          <a:solidFill>
            <a:schemeClr val="tx1"/>
          </a:solidFill>
          <a:latin typeface="+mn-lt"/>
          <a:ea typeface="+mn-ea"/>
          <a:cs typeface="+mn-cs"/>
        </a:defRPr>
      </a:lvl1pPr>
      <a:lvl2pPr marL="713105" algn="l" defTabSz="1425575" rtl="0" eaLnBrk="1" latinLnBrk="0" hangingPunct="1">
        <a:defRPr sz="2805" kern="1200">
          <a:solidFill>
            <a:schemeClr val="tx1"/>
          </a:solidFill>
          <a:latin typeface="+mn-lt"/>
          <a:ea typeface="+mn-ea"/>
          <a:cs typeface="+mn-cs"/>
        </a:defRPr>
      </a:lvl2pPr>
      <a:lvl3pPr marL="1425575" algn="l" defTabSz="1425575" rtl="0" eaLnBrk="1" latinLnBrk="0" hangingPunct="1">
        <a:defRPr sz="2805" kern="1200">
          <a:solidFill>
            <a:schemeClr val="tx1"/>
          </a:solidFill>
          <a:latin typeface="+mn-lt"/>
          <a:ea typeface="+mn-ea"/>
          <a:cs typeface="+mn-cs"/>
        </a:defRPr>
      </a:lvl3pPr>
      <a:lvl4pPr marL="2138680" algn="l" defTabSz="1425575" rtl="0" eaLnBrk="1" latinLnBrk="0" hangingPunct="1">
        <a:defRPr sz="2805" kern="1200">
          <a:solidFill>
            <a:schemeClr val="tx1"/>
          </a:solidFill>
          <a:latin typeface="+mn-lt"/>
          <a:ea typeface="+mn-ea"/>
          <a:cs typeface="+mn-cs"/>
        </a:defRPr>
      </a:lvl4pPr>
      <a:lvl5pPr marL="2851150" algn="l" defTabSz="1425575" rtl="0" eaLnBrk="1" latinLnBrk="0" hangingPunct="1">
        <a:defRPr sz="2805" kern="1200">
          <a:solidFill>
            <a:schemeClr val="tx1"/>
          </a:solidFill>
          <a:latin typeface="+mn-lt"/>
          <a:ea typeface="+mn-ea"/>
          <a:cs typeface="+mn-cs"/>
        </a:defRPr>
      </a:lvl5pPr>
      <a:lvl6pPr marL="3564255" algn="l" defTabSz="1425575" rtl="0" eaLnBrk="1" latinLnBrk="0" hangingPunct="1">
        <a:defRPr sz="2805" kern="1200">
          <a:solidFill>
            <a:schemeClr val="tx1"/>
          </a:solidFill>
          <a:latin typeface="+mn-lt"/>
          <a:ea typeface="+mn-ea"/>
          <a:cs typeface="+mn-cs"/>
        </a:defRPr>
      </a:lvl6pPr>
      <a:lvl7pPr marL="4276725" algn="l" defTabSz="1425575" rtl="0" eaLnBrk="1" latinLnBrk="0" hangingPunct="1">
        <a:defRPr sz="2805" kern="1200">
          <a:solidFill>
            <a:schemeClr val="tx1"/>
          </a:solidFill>
          <a:latin typeface="+mn-lt"/>
          <a:ea typeface="+mn-ea"/>
          <a:cs typeface="+mn-cs"/>
        </a:defRPr>
      </a:lvl7pPr>
      <a:lvl8pPr marL="4989830" algn="l" defTabSz="1425575" rtl="0" eaLnBrk="1" latinLnBrk="0" hangingPunct="1">
        <a:defRPr sz="2805" kern="1200">
          <a:solidFill>
            <a:schemeClr val="tx1"/>
          </a:solidFill>
          <a:latin typeface="+mn-lt"/>
          <a:ea typeface="+mn-ea"/>
          <a:cs typeface="+mn-cs"/>
        </a:defRPr>
      </a:lvl8pPr>
      <a:lvl9pPr marL="5702300" algn="l" defTabSz="1425575" rtl="0" eaLnBrk="1" latinLnBrk="0" hangingPunct="1">
        <a:defRPr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263"/>
            <a:ext cx="15119350" cy="10679287"/>
          </a:xfrm>
          <a:prstGeom prst="rect">
            <a:avLst/>
          </a:prstGeom>
        </p:spPr>
      </p:pic>
      <p:sp>
        <p:nvSpPr>
          <p:cNvPr id="33" name="文本框 32"/>
          <p:cNvSpPr txBox="1"/>
          <p:nvPr/>
        </p:nvSpPr>
        <p:spPr>
          <a:xfrm>
            <a:off x="5976506" y="836048"/>
            <a:ext cx="543511" cy="2784475"/>
          </a:xfrm>
          <a:prstGeom prst="rect">
            <a:avLst/>
          </a:prstGeom>
          <a:noFill/>
          <a:ln w="9525">
            <a:noFill/>
          </a:ln>
        </p:spPr>
        <p:txBody>
          <a:bodyPr wrap="square" rtlCol="0">
            <a:spAutoFit/>
          </a:bodyPr>
          <a:lstStyle/>
          <a:p>
            <a:r>
              <a:rPr lang="zh-CN" altLang="en-US" sz="2185">
                <a:ln>
                  <a:noFill/>
                </a:ln>
                <a:latin typeface="+mn-ea"/>
              </a:rPr>
              <a:t>区域位置图</a:t>
            </a:r>
            <a:endParaRPr lang="zh-CN" altLang="en-US" sz="2185">
              <a:ln>
                <a:noFill/>
              </a:ln>
              <a:latin typeface="+mn-ea"/>
            </a:endParaRPr>
          </a:p>
          <a:p>
            <a:endParaRPr lang="zh-CN" altLang="en-US" sz="2185">
              <a:ln>
                <a:noFill/>
              </a:ln>
              <a:latin typeface="+mn-ea"/>
            </a:endParaRPr>
          </a:p>
          <a:p>
            <a:endParaRPr lang="zh-CN" altLang="en-US" sz="2185">
              <a:ln>
                <a:noFill/>
              </a:ln>
              <a:latin typeface="+mn-ea"/>
            </a:endParaRPr>
          </a:p>
          <a:p>
            <a:endParaRPr lang="zh-CN" altLang="en-US" sz="2185">
              <a:ln>
                <a:noFill/>
              </a:ln>
              <a:latin typeface="+mn-ea"/>
            </a:endParaRPr>
          </a:p>
        </p:txBody>
      </p:sp>
      <p:sp>
        <p:nvSpPr>
          <p:cNvPr id="36" name="文本框 35"/>
          <p:cNvSpPr txBox="1"/>
          <p:nvPr/>
        </p:nvSpPr>
        <p:spPr>
          <a:xfrm>
            <a:off x="10709910" y="846455"/>
            <a:ext cx="594995" cy="1774190"/>
          </a:xfrm>
          <a:prstGeom prst="rect">
            <a:avLst/>
          </a:prstGeom>
          <a:noFill/>
        </p:spPr>
        <p:txBody>
          <a:bodyPr wrap="square" rtlCol="0">
            <a:spAutoFit/>
          </a:bodyPr>
          <a:lstStyle/>
          <a:p>
            <a:r>
              <a:rPr lang="zh-CN" altLang="en-US" sz="2185">
                <a:latin typeface="+mn-ea"/>
              </a:rPr>
              <a:t>项目位置图</a:t>
            </a:r>
            <a:endParaRPr lang="zh-CN" altLang="en-US" sz="2185">
              <a:latin typeface="+mn-ea"/>
            </a:endParaRPr>
          </a:p>
        </p:txBody>
      </p:sp>
      <p:sp>
        <p:nvSpPr>
          <p:cNvPr id="40" name="矩形 39"/>
          <p:cNvSpPr/>
          <p:nvPr/>
        </p:nvSpPr>
        <p:spPr>
          <a:xfrm>
            <a:off x="5914390" y="711200"/>
            <a:ext cx="575945" cy="2930525"/>
          </a:xfrm>
          <a:prstGeom prst="rect">
            <a:avLst/>
          </a:prstGeom>
          <a:noFill/>
          <a:ln w="9525">
            <a:solidFill>
              <a:schemeClr val="bg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5"/>
          </a:p>
        </p:txBody>
      </p:sp>
      <p:sp>
        <p:nvSpPr>
          <p:cNvPr id="41" name="矩形 40"/>
          <p:cNvSpPr/>
          <p:nvPr/>
        </p:nvSpPr>
        <p:spPr>
          <a:xfrm>
            <a:off x="10644505" y="707390"/>
            <a:ext cx="586105" cy="2934335"/>
          </a:xfrm>
          <a:prstGeom prst="rect">
            <a:avLst/>
          </a:prstGeom>
          <a:noFill/>
          <a:ln w="9525">
            <a:solidFill>
              <a:schemeClr val="bg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5"/>
          </a:p>
        </p:txBody>
      </p:sp>
      <p:sp>
        <p:nvSpPr>
          <p:cNvPr id="42" name="矩形 41"/>
          <p:cNvSpPr/>
          <p:nvPr/>
        </p:nvSpPr>
        <p:spPr>
          <a:xfrm>
            <a:off x="11236960" y="699135"/>
            <a:ext cx="3345180" cy="2942590"/>
          </a:xfrm>
          <a:prstGeom prst="rect">
            <a:avLst/>
          </a:prstGeom>
          <a:noFill/>
          <a:ln w="9525">
            <a:solidFill>
              <a:schemeClr val="bg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5"/>
          </a:p>
        </p:txBody>
      </p:sp>
      <p:sp>
        <p:nvSpPr>
          <p:cNvPr id="43" name="矩形 42"/>
          <p:cNvSpPr/>
          <p:nvPr/>
        </p:nvSpPr>
        <p:spPr>
          <a:xfrm>
            <a:off x="6497320" y="708025"/>
            <a:ext cx="4140200" cy="2933700"/>
          </a:xfrm>
          <a:prstGeom prst="rect">
            <a:avLst/>
          </a:prstGeom>
          <a:noFill/>
          <a:ln w="9525">
            <a:solidFill>
              <a:schemeClr val="bg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5"/>
          </a:p>
        </p:txBody>
      </p:sp>
      <p:sp>
        <p:nvSpPr>
          <p:cNvPr id="44" name="矩形 43"/>
          <p:cNvSpPr/>
          <p:nvPr/>
        </p:nvSpPr>
        <p:spPr>
          <a:xfrm>
            <a:off x="318770" y="349250"/>
            <a:ext cx="14465935" cy="9982835"/>
          </a:xfrm>
          <a:prstGeom prst="rect">
            <a:avLst/>
          </a:prstGeom>
          <a:noFill/>
          <a:ln>
            <a:solidFill>
              <a:schemeClr val="bg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5"/>
          </a:p>
        </p:txBody>
      </p:sp>
      <p:sp>
        <p:nvSpPr>
          <p:cNvPr id="46" name="矩形 45"/>
          <p:cNvSpPr/>
          <p:nvPr/>
        </p:nvSpPr>
        <p:spPr>
          <a:xfrm>
            <a:off x="431165" y="711200"/>
            <a:ext cx="5349875" cy="9407525"/>
          </a:xfrm>
          <a:prstGeom prst="rect">
            <a:avLst/>
          </a:prstGeom>
          <a:noFill/>
          <a:ln w="9525">
            <a:solidFill>
              <a:schemeClr val="bg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5"/>
          </a:p>
        </p:txBody>
      </p:sp>
      <p:sp>
        <p:nvSpPr>
          <p:cNvPr id="2" name="文本框 1"/>
          <p:cNvSpPr txBox="1"/>
          <p:nvPr/>
        </p:nvSpPr>
        <p:spPr>
          <a:xfrm>
            <a:off x="586740" y="1009650"/>
            <a:ext cx="5123180" cy="9093835"/>
          </a:xfrm>
          <a:prstGeom prst="rect">
            <a:avLst/>
          </a:prstGeom>
          <a:noFill/>
        </p:spPr>
        <p:txBody>
          <a:bodyPr wrap="square" rtlCol="0">
            <a:spAutoFit/>
          </a:bodyPr>
          <a:lstStyle/>
          <a:p>
            <a:pPr algn="ctr">
              <a:lnSpc>
                <a:spcPct val="125000"/>
              </a:lnSpc>
              <a:spcBef>
                <a:spcPts val="0"/>
              </a:spcBef>
              <a:spcAft>
                <a:spcPts val="0"/>
              </a:spcAft>
            </a:pPr>
            <a:r>
              <a:rPr lang="zh-CN" altLang="en-US" b="1" dirty="0"/>
              <a:t>深圳市前海合作区前湾十二单元南山水质净化厂地块城市更新单元意愿公示</a:t>
            </a:r>
            <a:endParaRPr lang="zh-CN" altLang="en-US" b="1" dirty="0"/>
          </a:p>
          <a:p>
            <a:pPr>
              <a:lnSpc>
                <a:spcPct val="125000"/>
              </a:lnSpc>
              <a:spcBef>
                <a:spcPts val="0"/>
              </a:spcBef>
              <a:spcAft>
                <a:spcPts val="0"/>
              </a:spcAft>
            </a:pPr>
            <a:endParaRPr lang="zh-CN" altLang="en-US" sz="1200" dirty="0"/>
          </a:p>
          <a:p>
            <a:pPr algn="just">
              <a:lnSpc>
                <a:spcPct val="125000"/>
              </a:lnSpc>
              <a:spcBef>
                <a:spcPts val="0"/>
              </a:spcBef>
              <a:spcAft>
                <a:spcPts val="0"/>
              </a:spcAft>
            </a:pPr>
            <a:r>
              <a:rPr lang="en-US" altLang="zh-CN" sz="1200" dirty="0">
                <a:latin typeface="宋体" panose="02010600030101010101" pitchFamily="2" charset="-122"/>
                <a:ea typeface="宋体" panose="02010600030101010101" pitchFamily="2" charset="-122"/>
                <a:cs typeface="宋体" panose="02010600030101010101" pitchFamily="2" charset="-122"/>
              </a:rPr>
              <a:t>    </a:t>
            </a:r>
            <a:r>
              <a:rPr lang="zh-CN" altLang="en-US" sz="1200" dirty="0">
                <a:latin typeface="宋体" panose="02010600030101010101" pitchFamily="2" charset="-122"/>
                <a:ea typeface="宋体" panose="02010600030101010101" pitchFamily="2" charset="-122"/>
                <a:cs typeface="宋体" panose="02010600030101010101" pitchFamily="2" charset="-122"/>
              </a:rPr>
              <a:t>深圳市前海合作区前湾十二单元南山水质净化厂地块城市更新单元项目位于月亮湾大道、前湾四路和梦海大道围合地带，中部被广深沿江高速穿过。该更新单元拟拆除范围为307837平方米。现前海建设投资控股集团有限公司向我局申请将该城市更新单元纳入城市更新单元规划制定计划。根据《深圳市城市更新办法实施细则》及市相关要求，现将该城市更新单元的更新意愿达成情况进行公示。具体公示如下：</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一、公示地点</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（一）深圳市南山区常兴路1号南山街道办事处</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（二）项目现场公示点一：南山区月亮湾大道2099号</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（三）深圳商报</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（四）公示网站：深圳市前海管理局http://qh.sz.gov.cn/</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二、公示时间</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7天（自然日），自2023年</a:t>
            </a:r>
            <a:r>
              <a:rPr lang="en-US" altLang="zh-CN" sz="1200" dirty="0">
                <a:latin typeface="宋体" panose="02010600030101010101" pitchFamily="2" charset="-122"/>
                <a:ea typeface="宋体" panose="02010600030101010101" pitchFamily="2" charset="-122"/>
                <a:cs typeface="宋体" panose="02010600030101010101" pitchFamily="2" charset="-122"/>
              </a:rPr>
              <a:t>9</a:t>
            </a:r>
            <a:r>
              <a:rPr lang="zh-CN" altLang="en-US" sz="1200" dirty="0">
                <a:latin typeface="宋体" panose="02010600030101010101" pitchFamily="2" charset="-122"/>
                <a:ea typeface="宋体" panose="02010600030101010101" pitchFamily="2" charset="-122"/>
                <a:cs typeface="宋体" panose="02010600030101010101" pitchFamily="2" charset="-122"/>
              </a:rPr>
              <a:t>月</a:t>
            </a:r>
            <a:r>
              <a:rPr lang="en-US" altLang="zh-CN" sz="1200" dirty="0">
                <a:latin typeface="宋体" panose="02010600030101010101" pitchFamily="2" charset="-122"/>
                <a:ea typeface="宋体" panose="02010600030101010101" pitchFamily="2" charset="-122"/>
                <a:cs typeface="宋体" panose="02010600030101010101" pitchFamily="2" charset="-122"/>
              </a:rPr>
              <a:t>6</a:t>
            </a:r>
            <a:r>
              <a:rPr lang="zh-CN" altLang="en-US" sz="1200" dirty="0">
                <a:latin typeface="宋体" panose="02010600030101010101" pitchFamily="2" charset="-122"/>
                <a:ea typeface="宋体" panose="02010600030101010101" pitchFamily="2" charset="-122"/>
                <a:cs typeface="宋体" panose="02010600030101010101" pitchFamily="2" charset="-122"/>
              </a:rPr>
              <a:t>日起至</a:t>
            </a:r>
            <a:r>
              <a:rPr lang="en-US" altLang="zh-CN" sz="1200" dirty="0">
                <a:latin typeface="宋体" panose="02010600030101010101" pitchFamily="2" charset="-122"/>
                <a:ea typeface="宋体" panose="02010600030101010101" pitchFamily="2" charset="-122"/>
                <a:cs typeface="宋体" panose="02010600030101010101" pitchFamily="2" charset="-122"/>
              </a:rPr>
              <a:t>9</a:t>
            </a:r>
            <a:r>
              <a:rPr lang="zh-CN" altLang="en-US" sz="1200" dirty="0">
                <a:latin typeface="宋体" panose="02010600030101010101" pitchFamily="2" charset="-122"/>
                <a:ea typeface="宋体" panose="02010600030101010101" pitchFamily="2" charset="-122"/>
                <a:cs typeface="宋体" panose="02010600030101010101" pitchFamily="2" charset="-122"/>
              </a:rPr>
              <a:t>月</a:t>
            </a:r>
            <a:r>
              <a:rPr lang="en-US" altLang="zh-CN" sz="1200" dirty="0">
                <a:latin typeface="宋体" panose="02010600030101010101" pitchFamily="2" charset="-122"/>
                <a:ea typeface="宋体" panose="02010600030101010101" pitchFamily="2" charset="-122"/>
                <a:cs typeface="宋体" panose="02010600030101010101" pitchFamily="2" charset="-122"/>
              </a:rPr>
              <a:t>12</a:t>
            </a:r>
            <a:r>
              <a:rPr lang="zh-CN" altLang="en-US" sz="1200" dirty="0">
                <a:latin typeface="宋体" panose="02010600030101010101" pitchFamily="2" charset="-122"/>
                <a:ea typeface="宋体" panose="02010600030101010101" pitchFamily="2" charset="-122"/>
                <a:cs typeface="宋体" panose="02010600030101010101" pitchFamily="2" charset="-122"/>
              </a:rPr>
              <a:t>日止。</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三、意见反馈</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（一）如对公示情况有异议，请持相关权属证明材料在2023年</a:t>
            </a:r>
            <a:r>
              <a:rPr lang="en-US" altLang="zh-CN" sz="1200" dirty="0">
                <a:latin typeface="宋体" panose="02010600030101010101" pitchFamily="2" charset="-122"/>
                <a:ea typeface="宋体" panose="02010600030101010101" pitchFamily="2" charset="-122"/>
                <a:cs typeface="宋体" panose="02010600030101010101" pitchFamily="2" charset="-122"/>
              </a:rPr>
              <a:t>9</a:t>
            </a:r>
            <a:r>
              <a:rPr lang="zh-CN" altLang="en-US" sz="1200" dirty="0">
                <a:latin typeface="宋体" panose="02010600030101010101" pitchFamily="2" charset="-122"/>
                <a:ea typeface="宋体" panose="02010600030101010101" pitchFamily="2" charset="-122"/>
                <a:cs typeface="宋体" panose="02010600030101010101" pitchFamily="2" charset="-122"/>
              </a:rPr>
              <a:t>月</a:t>
            </a:r>
            <a:r>
              <a:rPr lang="en-US" altLang="zh-CN" sz="1200" dirty="0">
                <a:latin typeface="宋体" panose="02010600030101010101" pitchFamily="2" charset="-122"/>
                <a:ea typeface="宋体" panose="02010600030101010101" pitchFamily="2" charset="-122"/>
                <a:cs typeface="宋体" panose="02010600030101010101" pitchFamily="2" charset="-122"/>
              </a:rPr>
              <a:t>12</a:t>
            </a:r>
            <a:r>
              <a:rPr lang="zh-CN" altLang="en-US" sz="1200" dirty="0">
                <a:latin typeface="宋体" panose="02010600030101010101" pitchFamily="2" charset="-122"/>
                <a:ea typeface="宋体" panose="02010600030101010101" pitchFamily="2" charset="-122"/>
                <a:cs typeface="宋体" panose="02010600030101010101" pitchFamily="2" charset="-122"/>
              </a:rPr>
              <a:t>日前向我局提出书面意见。</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（二）异议人为个人的，需提交个人身份复印件、联系方式；</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（三）异议人为委托代理人提交材料的，需提交委托书、代理人的身份证复印件、联系方式。</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（四）异议人为单位的，需提交单位营业执照、委托书、法定代表人及代理人的身份复印件、联系方式。</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四、联系方式</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深圳市前海管理局</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联系人：黄工</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电话：</a:t>
            </a:r>
            <a:r>
              <a:rPr lang="en-US" altLang="zh-CN" sz="1200" dirty="0">
                <a:latin typeface="宋体" panose="02010600030101010101" pitchFamily="2" charset="-122"/>
                <a:ea typeface="宋体" panose="02010600030101010101" pitchFamily="2" charset="-122"/>
                <a:cs typeface="宋体" panose="02010600030101010101" pitchFamily="2" charset="-122"/>
              </a:rPr>
              <a:t>88105167</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地址：深圳市前海深港现代服务业合作区桂湾五路123号前海大厦T1栋</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五、特别声明</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本次公示，仅为核实城市更新单元更新意愿达成情况，不作为土地及建筑物权属的认定依据，不涉及规划方案及搬迁安置等任何事宜。</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公示期满无异议或异议不成立的，公示内容将作为拆除范围内意愿达成情况认定的主要依据。</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342265" algn="just" fontAlgn="auto">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特此公示。</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algn="r">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前海管理局</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algn="r">
              <a:lnSpc>
                <a:spcPct val="125000"/>
              </a:lnSpc>
              <a:spcBef>
                <a:spcPts val="0"/>
              </a:spcBef>
              <a:spcAft>
                <a:spcPts val="0"/>
              </a:spcAft>
            </a:pPr>
            <a:r>
              <a:rPr lang="zh-CN" altLang="en-US" sz="1200" dirty="0">
                <a:latin typeface="宋体" panose="02010600030101010101" pitchFamily="2" charset="-122"/>
                <a:ea typeface="宋体" panose="02010600030101010101" pitchFamily="2" charset="-122"/>
                <a:cs typeface="宋体" panose="02010600030101010101" pitchFamily="2" charset="-122"/>
              </a:rPr>
              <a:t>2023年</a:t>
            </a:r>
            <a:r>
              <a:rPr lang="en-US" altLang="zh-CN" sz="1200" dirty="0">
                <a:latin typeface="宋体" panose="02010600030101010101" pitchFamily="2" charset="-122"/>
                <a:ea typeface="宋体" panose="02010600030101010101" pitchFamily="2" charset="-122"/>
                <a:cs typeface="宋体" panose="02010600030101010101" pitchFamily="2" charset="-122"/>
              </a:rPr>
              <a:t>9</a:t>
            </a:r>
            <a:r>
              <a:rPr lang="zh-CN" altLang="en-US" sz="1200" dirty="0">
                <a:latin typeface="宋体" panose="02010600030101010101" pitchFamily="2" charset="-122"/>
                <a:ea typeface="宋体" panose="02010600030101010101" pitchFamily="2" charset="-122"/>
                <a:cs typeface="宋体" panose="02010600030101010101" pitchFamily="2" charset="-122"/>
              </a:rPr>
              <a:t>月</a:t>
            </a:r>
            <a:r>
              <a:rPr lang="en-US" altLang="zh-CN" sz="1200" dirty="0">
                <a:latin typeface="宋体" panose="02010600030101010101" pitchFamily="2" charset="-122"/>
                <a:ea typeface="宋体" panose="02010600030101010101" pitchFamily="2" charset="-122"/>
                <a:cs typeface="宋体" panose="02010600030101010101" pitchFamily="2" charset="-122"/>
              </a:rPr>
              <a:t>5</a:t>
            </a:r>
            <a:r>
              <a:rPr lang="zh-CN" altLang="en-US" sz="1200" dirty="0">
                <a:latin typeface="宋体" panose="02010600030101010101" pitchFamily="2" charset="-122"/>
                <a:ea typeface="宋体" panose="02010600030101010101" pitchFamily="2" charset="-122"/>
                <a:cs typeface="宋体" panose="02010600030101010101" pitchFamily="2" charset="-122"/>
              </a:rPr>
              <a:t>日</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rotWithShape="1">
          <a:blip r:embed="rId2" cstate="print"/>
          <a:srcRect l="14793" r="460"/>
          <a:stretch>
            <a:fillRect/>
          </a:stretch>
        </p:blipFill>
        <p:spPr>
          <a:xfrm>
            <a:off x="11257915" y="708025"/>
            <a:ext cx="3305175" cy="2926080"/>
          </a:xfrm>
          <a:prstGeom prst="rect">
            <a:avLst/>
          </a:prstGeom>
        </p:spPr>
      </p:pic>
      <p:sp>
        <p:nvSpPr>
          <p:cNvPr id="14" name="文本框 13"/>
          <p:cNvSpPr txBox="1"/>
          <p:nvPr/>
        </p:nvSpPr>
        <p:spPr>
          <a:xfrm>
            <a:off x="11870055" y="1526540"/>
            <a:ext cx="1555750" cy="414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w="3175">
                  <a:solidFill>
                    <a:prstClr val="white"/>
                  </a:solidFill>
                </a:ln>
                <a:solidFill>
                  <a:srgbClr val="FF0000"/>
                </a:solidFill>
                <a:effectLst/>
                <a:uLnTx/>
                <a:uFillTx/>
                <a:latin typeface="微软雅黑" panose="020B0503020204020204" charset="-122"/>
                <a:ea typeface="微软雅黑" panose="020B0503020204020204" charset="-122"/>
                <a:cs typeface="+mn-cs"/>
              </a:rPr>
              <a:t>项目位置</a:t>
            </a:r>
            <a:endParaRPr kumimoji="0" lang="zh-CN" altLang="en-US" sz="1100" b="1" i="0" u="none" strike="noStrike" kern="1200" cap="none" spc="0" normalizeH="0" baseline="0" noProof="0" dirty="0">
              <a:ln w="3175">
                <a:solidFill>
                  <a:prstClr val="white"/>
                </a:solidFill>
              </a:ln>
              <a:solidFill>
                <a:srgbClr val="FF0000"/>
              </a:solidFill>
              <a:effectLst/>
              <a:uLnTx/>
              <a:uFillTx/>
              <a:latin typeface="微软雅黑" panose="020B0503020204020204" charset="-122"/>
              <a:ea typeface="微软雅黑" panose="020B0503020204020204" charset="-122"/>
              <a:cs typeface="+mn-cs"/>
            </a:endParaRPr>
          </a:p>
        </p:txBody>
      </p:sp>
      <p:grpSp>
        <p:nvGrpSpPr>
          <p:cNvPr id="5" name="组合 4"/>
          <p:cNvGrpSpPr/>
          <p:nvPr/>
        </p:nvGrpSpPr>
        <p:grpSpPr>
          <a:xfrm>
            <a:off x="11931015" y="1786255"/>
            <a:ext cx="1454785" cy="998220"/>
            <a:chOff x="5201939" y="2122308"/>
            <a:chExt cx="2952328" cy="2024437"/>
          </a:xfrm>
          <a:effectLst>
            <a:glow rad="12700">
              <a:schemeClr val="bg1"/>
            </a:glow>
          </a:effectLst>
        </p:grpSpPr>
        <p:sp>
          <p:nvSpPr>
            <p:cNvPr id="34" name="Freeform 5"/>
            <p:cNvSpPr/>
            <p:nvPr/>
          </p:nvSpPr>
          <p:spPr bwMode="auto">
            <a:xfrm>
              <a:off x="5201939" y="2408826"/>
              <a:ext cx="1777416" cy="1737919"/>
            </a:xfrm>
            <a:custGeom>
              <a:avLst/>
              <a:gdLst>
                <a:gd name="T0" fmla="*/ 1178 w 1474"/>
                <a:gd name="T1" fmla="*/ 407 h 1442"/>
                <a:gd name="T2" fmla="*/ 1474 w 1474"/>
                <a:gd name="T3" fmla="*/ 688 h 1442"/>
                <a:gd name="T4" fmla="*/ 758 w 1474"/>
                <a:gd name="T5" fmla="*/ 1442 h 1442"/>
                <a:gd name="T6" fmla="*/ 712 w 1474"/>
                <a:gd name="T7" fmla="*/ 1410 h 1442"/>
                <a:gd name="T8" fmla="*/ 773 w 1474"/>
                <a:gd name="T9" fmla="*/ 1211 h 1442"/>
                <a:gd name="T10" fmla="*/ 319 w 1474"/>
                <a:gd name="T11" fmla="*/ 781 h 1442"/>
                <a:gd name="T12" fmla="*/ 155 w 1474"/>
                <a:gd name="T13" fmla="*/ 954 h 1442"/>
                <a:gd name="T14" fmla="*/ 0 w 1474"/>
                <a:gd name="T15" fmla="*/ 808 h 1442"/>
                <a:gd name="T16" fmla="*/ 225 w 1474"/>
                <a:gd name="T17" fmla="*/ 571 h 1442"/>
                <a:gd name="T18" fmla="*/ 379 w 1474"/>
                <a:gd name="T19" fmla="*/ 717 h 1442"/>
                <a:gd name="T20" fmla="*/ 379 w 1474"/>
                <a:gd name="T21" fmla="*/ 717 h 1442"/>
                <a:gd name="T22" fmla="*/ 515 w 1474"/>
                <a:gd name="T23" fmla="*/ 574 h 1442"/>
                <a:gd name="T24" fmla="*/ 361 w 1474"/>
                <a:gd name="T25" fmla="*/ 428 h 1442"/>
                <a:gd name="T26" fmla="*/ 581 w 1474"/>
                <a:gd name="T27" fmla="*/ 196 h 1442"/>
                <a:gd name="T28" fmla="*/ 766 w 1474"/>
                <a:gd name="T29" fmla="*/ 0 h 1442"/>
                <a:gd name="T30" fmla="*/ 920 w 1474"/>
                <a:gd name="T31" fmla="*/ 146 h 1442"/>
                <a:gd name="T32" fmla="*/ 1128 w 1474"/>
                <a:gd name="T33" fmla="*/ 343 h 1442"/>
                <a:gd name="T34" fmla="*/ 1138 w 1474"/>
                <a:gd name="T35" fmla="*/ 352 h 1442"/>
                <a:gd name="T36" fmla="*/ 1186 w 1474"/>
                <a:gd name="T37" fmla="*/ 398 h 1442"/>
                <a:gd name="T38" fmla="*/ 1178 w 1474"/>
                <a:gd name="T39" fmla="*/ 407 h 1442"/>
                <a:gd name="connsiteX0" fmla="*/ 7992 w 10000"/>
                <a:gd name="connsiteY0" fmla="*/ 2822 h 10000"/>
                <a:gd name="connsiteX1" fmla="*/ 10000 w 10000"/>
                <a:gd name="connsiteY1" fmla="*/ 4771 h 10000"/>
                <a:gd name="connsiteX2" fmla="*/ 5142 w 10000"/>
                <a:gd name="connsiteY2" fmla="*/ 10000 h 10000"/>
                <a:gd name="connsiteX3" fmla="*/ 4830 w 10000"/>
                <a:gd name="connsiteY3" fmla="*/ 9778 h 10000"/>
                <a:gd name="connsiteX4" fmla="*/ 5244 w 10000"/>
                <a:gd name="connsiteY4" fmla="*/ 8398 h 10000"/>
                <a:gd name="connsiteX5" fmla="*/ 2164 w 10000"/>
                <a:gd name="connsiteY5" fmla="*/ 5416 h 10000"/>
                <a:gd name="connsiteX6" fmla="*/ 1052 w 10000"/>
                <a:gd name="connsiteY6" fmla="*/ 6616 h 10000"/>
                <a:gd name="connsiteX7" fmla="*/ 0 w 10000"/>
                <a:gd name="connsiteY7" fmla="*/ 5603 h 10000"/>
                <a:gd name="connsiteX8" fmla="*/ 1526 w 10000"/>
                <a:gd name="connsiteY8" fmla="*/ 3960 h 10000"/>
                <a:gd name="connsiteX9" fmla="*/ 2571 w 10000"/>
                <a:gd name="connsiteY9" fmla="*/ 4972 h 10000"/>
                <a:gd name="connsiteX10" fmla="*/ 2571 w 10000"/>
                <a:gd name="connsiteY10" fmla="*/ 4972 h 10000"/>
                <a:gd name="connsiteX11" fmla="*/ 3494 w 10000"/>
                <a:gd name="connsiteY11" fmla="*/ 3981 h 10000"/>
                <a:gd name="connsiteX12" fmla="*/ 2449 w 10000"/>
                <a:gd name="connsiteY12" fmla="*/ 2968 h 10000"/>
                <a:gd name="connsiteX13" fmla="*/ 3046 w 10000"/>
                <a:gd name="connsiteY13" fmla="*/ 2255 h 10000"/>
                <a:gd name="connsiteX14" fmla="*/ 3942 w 10000"/>
                <a:gd name="connsiteY14" fmla="*/ 1359 h 10000"/>
                <a:gd name="connsiteX15" fmla="*/ 5197 w 10000"/>
                <a:gd name="connsiteY15" fmla="*/ 0 h 10000"/>
                <a:gd name="connsiteX16" fmla="*/ 6242 w 10000"/>
                <a:gd name="connsiteY16" fmla="*/ 1012 h 10000"/>
                <a:gd name="connsiteX17" fmla="*/ 7653 w 10000"/>
                <a:gd name="connsiteY17" fmla="*/ 2379 h 10000"/>
                <a:gd name="connsiteX18" fmla="*/ 7720 w 10000"/>
                <a:gd name="connsiteY18" fmla="*/ 2441 h 10000"/>
                <a:gd name="connsiteX19" fmla="*/ 8046 w 10000"/>
                <a:gd name="connsiteY19" fmla="*/ 2760 h 10000"/>
                <a:gd name="connsiteX20" fmla="*/ 7992 w 10000"/>
                <a:gd name="connsiteY20" fmla="*/ 2822 h 10000"/>
                <a:gd name="connsiteX0-1" fmla="*/ 7992 w 10000"/>
                <a:gd name="connsiteY0-2" fmla="*/ 2822 h 10000"/>
                <a:gd name="connsiteX1-3" fmla="*/ 10000 w 10000"/>
                <a:gd name="connsiteY1-4" fmla="*/ 4771 h 10000"/>
                <a:gd name="connsiteX2-5" fmla="*/ 5142 w 10000"/>
                <a:gd name="connsiteY2-6" fmla="*/ 10000 h 10000"/>
                <a:gd name="connsiteX3-7" fmla="*/ 4830 w 10000"/>
                <a:gd name="connsiteY3-8" fmla="*/ 9778 h 10000"/>
                <a:gd name="connsiteX4-9" fmla="*/ 5244 w 10000"/>
                <a:gd name="connsiteY4-10" fmla="*/ 8398 h 10000"/>
                <a:gd name="connsiteX5-11" fmla="*/ 2164 w 10000"/>
                <a:gd name="connsiteY5-12" fmla="*/ 5416 h 10000"/>
                <a:gd name="connsiteX6-13" fmla="*/ 1052 w 10000"/>
                <a:gd name="connsiteY6-14" fmla="*/ 6616 h 10000"/>
                <a:gd name="connsiteX7-15" fmla="*/ 0 w 10000"/>
                <a:gd name="connsiteY7-16" fmla="*/ 5603 h 10000"/>
                <a:gd name="connsiteX8-17" fmla="*/ 1526 w 10000"/>
                <a:gd name="connsiteY8-18" fmla="*/ 3960 h 10000"/>
                <a:gd name="connsiteX9-19" fmla="*/ 2571 w 10000"/>
                <a:gd name="connsiteY9-20" fmla="*/ 4972 h 10000"/>
                <a:gd name="connsiteX10-21" fmla="*/ 2571 w 10000"/>
                <a:gd name="connsiteY10-22" fmla="*/ 4972 h 10000"/>
                <a:gd name="connsiteX11-23" fmla="*/ 3494 w 10000"/>
                <a:gd name="connsiteY11-24" fmla="*/ 3981 h 10000"/>
                <a:gd name="connsiteX12-25" fmla="*/ 4099 w 10000"/>
                <a:gd name="connsiteY12-26" fmla="*/ 3280 h 10000"/>
                <a:gd name="connsiteX13-27" fmla="*/ 3046 w 10000"/>
                <a:gd name="connsiteY13-28" fmla="*/ 2255 h 10000"/>
                <a:gd name="connsiteX14-29" fmla="*/ 3942 w 10000"/>
                <a:gd name="connsiteY14-30" fmla="*/ 1359 h 10000"/>
                <a:gd name="connsiteX15-31" fmla="*/ 5197 w 10000"/>
                <a:gd name="connsiteY15-32" fmla="*/ 0 h 10000"/>
                <a:gd name="connsiteX16-33" fmla="*/ 6242 w 10000"/>
                <a:gd name="connsiteY16-34" fmla="*/ 1012 h 10000"/>
                <a:gd name="connsiteX17-35" fmla="*/ 7653 w 10000"/>
                <a:gd name="connsiteY17-36" fmla="*/ 2379 h 10000"/>
                <a:gd name="connsiteX18-37" fmla="*/ 7720 w 10000"/>
                <a:gd name="connsiteY18-38" fmla="*/ 2441 h 10000"/>
                <a:gd name="connsiteX19-39" fmla="*/ 8046 w 10000"/>
                <a:gd name="connsiteY19-40" fmla="*/ 2760 h 10000"/>
                <a:gd name="connsiteX20-41" fmla="*/ 7992 w 10000"/>
                <a:gd name="connsiteY20-42" fmla="*/ 2822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0000" h="10000">
                  <a:moveTo>
                    <a:pt x="7992" y="2822"/>
                  </a:moveTo>
                  <a:lnTo>
                    <a:pt x="10000" y="4771"/>
                  </a:lnTo>
                  <a:lnTo>
                    <a:pt x="5142" y="10000"/>
                  </a:lnTo>
                  <a:lnTo>
                    <a:pt x="4830" y="9778"/>
                  </a:lnTo>
                  <a:lnTo>
                    <a:pt x="5244" y="8398"/>
                  </a:lnTo>
                  <a:lnTo>
                    <a:pt x="2164" y="5416"/>
                  </a:lnTo>
                  <a:lnTo>
                    <a:pt x="1052" y="6616"/>
                  </a:lnTo>
                  <a:lnTo>
                    <a:pt x="0" y="5603"/>
                  </a:lnTo>
                  <a:lnTo>
                    <a:pt x="1526" y="3960"/>
                  </a:lnTo>
                  <a:lnTo>
                    <a:pt x="2571" y="4972"/>
                  </a:lnTo>
                  <a:lnTo>
                    <a:pt x="2571" y="4972"/>
                  </a:lnTo>
                  <a:cubicBezTo>
                    <a:pt x="2879" y="4642"/>
                    <a:pt x="3239" y="4263"/>
                    <a:pt x="3494" y="3981"/>
                  </a:cubicBezTo>
                  <a:cubicBezTo>
                    <a:pt x="3749" y="3699"/>
                    <a:pt x="3897" y="3514"/>
                    <a:pt x="4099" y="3280"/>
                  </a:cubicBezTo>
                  <a:lnTo>
                    <a:pt x="3046" y="2255"/>
                  </a:lnTo>
                  <a:lnTo>
                    <a:pt x="3942" y="1359"/>
                  </a:lnTo>
                  <a:lnTo>
                    <a:pt x="5197" y="0"/>
                  </a:lnTo>
                  <a:lnTo>
                    <a:pt x="6242" y="1012"/>
                  </a:lnTo>
                  <a:lnTo>
                    <a:pt x="7653" y="2379"/>
                  </a:lnTo>
                  <a:cubicBezTo>
                    <a:pt x="7675" y="2400"/>
                    <a:pt x="7698" y="2420"/>
                    <a:pt x="7720" y="2441"/>
                  </a:cubicBezTo>
                  <a:lnTo>
                    <a:pt x="8046" y="2760"/>
                  </a:lnTo>
                  <a:cubicBezTo>
                    <a:pt x="8028" y="2781"/>
                    <a:pt x="8010" y="2801"/>
                    <a:pt x="7992" y="2822"/>
                  </a:cubicBezTo>
                  <a:close/>
                </a:path>
              </a:pathLst>
            </a:custGeom>
            <a:noFill/>
            <a:ln w="12700" cap="rnd">
              <a:solidFill>
                <a:srgbClr val="FF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400" dirty="0">
                <a:solidFill>
                  <a:prstClr val="black"/>
                </a:solidFill>
                <a:latin typeface="微软雅黑" panose="020B0503020204020204" charset="-122"/>
                <a:ea typeface="微软雅黑" panose="020B0503020204020204" charset="-122"/>
              </a:endParaRPr>
            </a:p>
          </p:txBody>
        </p:sp>
        <p:sp>
          <p:nvSpPr>
            <p:cNvPr id="35" name="Freeform 6"/>
            <p:cNvSpPr/>
            <p:nvPr/>
          </p:nvSpPr>
          <p:spPr bwMode="auto">
            <a:xfrm>
              <a:off x="6630141" y="2293467"/>
              <a:ext cx="406266" cy="409401"/>
            </a:xfrm>
            <a:custGeom>
              <a:avLst/>
              <a:gdLst>
                <a:gd name="T0" fmla="*/ 648 w 648"/>
                <a:gd name="T1" fmla="*/ 257 h 653"/>
                <a:gd name="T2" fmla="*/ 271 w 648"/>
                <a:gd name="T3" fmla="*/ 653 h 653"/>
                <a:gd name="T4" fmla="*/ 0 w 648"/>
                <a:gd name="T5" fmla="*/ 396 h 653"/>
                <a:gd name="T6" fmla="*/ 375 w 648"/>
                <a:gd name="T7" fmla="*/ 0 h 653"/>
                <a:gd name="T8" fmla="*/ 648 w 648"/>
                <a:gd name="T9" fmla="*/ 257 h 653"/>
              </a:gdLst>
              <a:ahLst/>
              <a:cxnLst>
                <a:cxn ang="0">
                  <a:pos x="T0" y="T1"/>
                </a:cxn>
                <a:cxn ang="0">
                  <a:pos x="T2" y="T3"/>
                </a:cxn>
                <a:cxn ang="0">
                  <a:pos x="T4" y="T5"/>
                </a:cxn>
                <a:cxn ang="0">
                  <a:pos x="T6" y="T7"/>
                </a:cxn>
                <a:cxn ang="0">
                  <a:pos x="T8" y="T9"/>
                </a:cxn>
              </a:cxnLst>
              <a:rect l="0" t="0" r="r" b="b"/>
              <a:pathLst>
                <a:path w="648" h="653">
                  <a:moveTo>
                    <a:pt x="648" y="257"/>
                  </a:moveTo>
                  <a:lnTo>
                    <a:pt x="271" y="653"/>
                  </a:lnTo>
                  <a:lnTo>
                    <a:pt x="0" y="396"/>
                  </a:lnTo>
                  <a:lnTo>
                    <a:pt x="375" y="0"/>
                  </a:lnTo>
                  <a:lnTo>
                    <a:pt x="648" y="257"/>
                  </a:lnTo>
                  <a:close/>
                </a:path>
              </a:pathLst>
            </a:custGeom>
            <a:noFill/>
            <a:ln w="12700" cap="rnd">
              <a:solidFill>
                <a:srgbClr val="FF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charset="-122"/>
                <a:ea typeface="微软雅黑" panose="020B0503020204020204" charset="-122"/>
              </a:endParaRPr>
            </a:p>
          </p:txBody>
        </p:sp>
        <p:sp>
          <p:nvSpPr>
            <p:cNvPr id="37" name="Freeform 7"/>
            <p:cNvSpPr/>
            <p:nvPr/>
          </p:nvSpPr>
          <p:spPr bwMode="auto">
            <a:xfrm>
              <a:off x="6741739" y="2122308"/>
              <a:ext cx="1412528" cy="1394347"/>
            </a:xfrm>
            <a:custGeom>
              <a:avLst/>
              <a:gdLst>
                <a:gd name="T0" fmla="*/ 1870 w 2253"/>
                <a:gd name="T1" fmla="*/ 838 h 2224"/>
                <a:gd name="T2" fmla="*/ 2253 w 2253"/>
                <a:gd name="T3" fmla="*/ 1199 h 2224"/>
                <a:gd name="T4" fmla="*/ 2191 w 2253"/>
                <a:gd name="T5" fmla="*/ 1261 h 2224"/>
                <a:gd name="T6" fmla="*/ 1280 w 2253"/>
                <a:gd name="T7" fmla="*/ 2224 h 2224"/>
                <a:gd name="T8" fmla="*/ 1070 w 2253"/>
                <a:gd name="T9" fmla="*/ 2026 h 2224"/>
                <a:gd name="T10" fmla="*/ 974 w 2253"/>
                <a:gd name="T11" fmla="*/ 1936 h 2224"/>
                <a:gd name="T12" fmla="*/ 774 w 2253"/>
                <a:gd name="T13" fmla="*/ 1743 h 2224"/>
                <a:gd name="T14" fmla="*/ 597 w 2253"/>
                <a:gd name="T15" fmla="*/ 1597 h 2224"/>
                <a:gd name="T16" fmla="*/ 564 w 2253"/>
                <a:gd name="T17" fmla="*/ 1509 h 2224"/>
                <a:gd name="T18" fmla="*/ 549 w 2253"/>
                <a:gd name="T19" fmla="*/ 1513 h 2224"/>
                <a:gd name="T20" fmla="*/ 520 w 2253"/>
                <a:gd name="T21" fmla="*/ 1516 h 2224"/>
                <a:gd name="T22" fmla="*/ 495 w 2253"/>
                <a:gd name="T23" fmla="*/ 1503 h 2224"/>
                <a:gd name="T24" fmla="*/ 408 w 2253"/>
                <a:gd name="T25" fmla="*/ 1420 h 2224"/>
                <a:gd name="T26" fmla="*/ 297 w 2253"/>
                <a:gd name="T27" fmla="*/ 1317 h 2224"/>
                <a:gd name="T28" fmla="*/ 0 w 2253"/>
                <a:gd name="T29" fmla="*/ 1038 h 2224"/>
                <a:gd name="T30" fmla="*/ 985 w 2253"/>
                <a:gd name="T31" fmla="*/ 0 h 2224"/>
                <a:gd name="T32" fmla="*/ 1726 w 2253"/>
                <a:gd name="T33" fmla="*/ 699 h 2224"/>
                <a:gd name="T34" fmla="*/ 1870 w 2253"/>
                <a:gd name="T35" fmla="*/ 838 h 2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3" h="2224">
                  <a:moveTo>
                    <a:pt x="1870" y="838"/>
                  </a:moveTo>
                  <a:lnTo>
                    <a:pt x="2253" y="1199"/>
                  </a:lnTo>
                  <a:lnTo>
                    <a:pt x="2191" y="1261"/>
                  </a:lnTo>
                  <a:lnTo>
                    <a:pt x="1280" y="2224"/>
                  </a:lnTo>
                  <a:lnTo>
                    <a:pt x="1070" y="2026"/>
                  </a:lnTo>
                  <a:lnTo>
                    <a:pt x="974" y="1936"/>
                  </a:lnTo>
                  <a:lnTo>
                    <a:pt x="774" y="1743"/>
                  </a:lnTo>
                  <a:lnTo>
                    <a:pt x="597" y="1597"/>
                  </a:lnTo>
                  <a:lnTo>
                    <a:pt x="564" y="1509"/>
                  </a:lnTo>
                  <a:lnTo>
                    <a:pt x="549" y="1513"/>
                  </a:lnTo>
                  <a:lnTo>
                    <a:pt x="520" y="1516"/>
                  </a:lnTo>
                  <a:lnTo>
                    <a:pt x="495" y="1503"/>
                  </a:lnTo>
                  <a:lnTo>
                    <a:pt x="408" y="1420"/>
                  </a:lnTo>
                  <a:lnTo>
                    <a:pt x="297" y="1317"/>
                  </a:lnTo>
                  <a:lnTo>
                    <a:pt x="0" y="1038"/>
                  </a:lnTo>
                  <a:lnTo>
                    <a:pt x="985" y="0"/>
                  </a:lnTo>
                  <a:lnTo>
                    <a:pt x="1726" y="699"/>
                  </a:lnTo>
                  <a:lnTo>
                    <a:pt x="1870" y="838"/>
                  </a:lnTo>
                  <a:close/>
                </a:path>
              </a:pathLst>
            </a:custGeom>
            <a:noFill/>
            <a:ln w="12700" cap="rnd">
              <a:solidFill>
                <a:srgbClr val="FF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charset="-122"/>
                <a:ea typeface="微软雅黑" panose="020B0503020204020204" charset="-122"/>
              </a:endParaRPr>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550" y="720090"/>
            <a:ext cx="4101428" cy="29108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263"/>
            <a:ext cx="15119350" cy="10679287"/>
          </a:xfrm>
          <a:prstGeom prst="rect">
            <a:avLst/>
          </a:prstGeom>
        </p:spPr>
      </p:pic>
      <p:sp>
        <p:nvSpPr>
          <p:cNvPr id="2" name="圆角矩形 1"/>
          <p:cNvSpPr/>
          <p:nvPr/>
        </p:nvSpPr>
        <p:spPr>
          <a:xfrm>
            <a:off x="14005560" y="2813685"/>
            <a:ext cx="278765" cy="76200"/>
          </a:xfrm>
          <a:prstGeom prst="roundRect">
            <a:avLst/>
          </a:prstGeom>
          <a:pattFill prst="lgCheck">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alpha val="63000"/>
                </a:schemeClr>
              </a:solidFill>
            </a:endParaRPr>
          </a:p>
        </p:txBody>
      </p:sp>
      <p:sp>
        <p:nvSpPr>
          <p:cNvPr id="4" name="圆角矩形 3"/>
          <p:cNvSpPr/>
          <p:nvPr/>
        </p:nvSpPr>
        <p:spPr>
          <a:xfrm>
            <a:off x="14093825" y="4261485"/>
            <a:ext cx="370205" cy="168910"/>
          </a:xfrm>
          <a:prstGeom prst="roundRect">
            <a:avLst/>
          </a:prstGeom>
          <a:pattFill prst="lgCheck">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alpha val="63000"/>
                </a:schemeClr>
              </a:solidFill>
            </a:endParaRPr>
          </a:p>
        </p:txBody>
      </p:sp>
      <p:sp>
        <p:nvSpPr>
          <p:cNvPr id="5" name="圆角矩形 4"/>
          <p:cNvSpPr/>
          <p:nvPr/>
        </p:nvSpPr>
        <p:spPr>
          <a:xfrm>
            <a:off x="14024610" y="6901180"/>
            <a:ext cx="285750" cy="89535"/>
          </a:xfrm>
          <a:prstGeom prst="roundRect">
            <a:avLst/>
          </a:prstGeom>
          <a:pattFill prst="lgCheck">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alpha val="63000"/>
                </a:schemeClr>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716</Words>
  <Application>WPS 演示</Application>
  <PresentationFormat>自定义</PresentationFormat>
  <Paragraphs>36</Paragraphs>
  <Slides>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vt:i4>
      </vt:variant>
    </vt:vector>
  </HeadingPairs>
  <TitlesOfParts>
    <vt:vector size="9" baseType="lpstr">
      <vt:lpstr>Arial</vt:lpstr>
      <vt:lpstr>宋体</vt:lpstr>
      <vt:lpstr>Wingdings</vt:lpstr>
      <vt:lpstr>微软雅黑</vt:lpstr>
      <vt:lpstr>Calibri</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黄天姣</cp:lastModifiedBy>
  <cp:revision>37</cp:revision>
  <dcterms:created xsi:type="dcterms:W3CDTF">2023-08-18T01:28:00Z</dcterms:created>
  <dcterms:modified xsi:type="dcterms:W3CDTF">2023-09-05T08:19:36Z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6E42498EEBA447D4AFDA97DC1C1990C9</vt:lpwstr>
  </property>
  <property fmtid="{D5CDD505-2E9C-101B-9397-08002B2CF9AE}" pid="3" name="KSOProductBuildVer">
    <vt:lpwstr>2052-11.8.2.10912</vt:lpwstr>
  </property>
</Properties>
</file>