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256" r:id="rId3"/>
    <p:sldId id="258" r:id="rId4"/>
    <p:sldId id="257" r:id="rId5"/>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金格科技" initials="金格科技"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handoutMaster" Target="handoutMasters/handoutMaster1.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commentAuthors" Target="commentAuthors.xml"/><Relationship Id="rId10" Type="http://schemas.openxmlformats.org/officeDocument/2006/relationships/tableStyles" Target="tableStyle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true"/>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true"/>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true"/>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true"/>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hasCustomPrompt="true"/>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true"/>
          </p:cNvSpPr>
          <p:nvPr>
            <p:ph type="subTitle" idx="1" hasCustomPrompt="true"/>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true"/>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a:xfrm>
            <a:off x="647700" y="258445"/>
            <a:ext cx="10515600" cy="1325563"/>
          </a:xfrm>
        </p:spPr>
        <p:txBody>
          <a:bodyPr anchor="ctr" anchorCtr="false">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true"/>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true"/>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true"/>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true"/>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true"/>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true"/>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true"/>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hasCustomPrompt="true"/>
          </p:nvPr>
        </p:nvSpPr>
        <p:spPr>
          <a:xfrm>
            <a:off x="646747" y="127000"/>
            <a:ext cx="4165200" cy="1600200"/>
          </a:xfrm>
        </p:spPr>
        <p:txBody>
          <a:bodyPr anchor="ctr" anchorCtr="false">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true" noChangeAspect="true"/>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true"/>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true"/>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true"/>
          </p:cNvSpPr>
          <p:nvPr>
            <p:ph type="ftr" sz="quarter" idx="11"/>
          </p:nvPr>
        </p:nvSpPr>
        <p:spPr/>
        <p:txBody>
          <a:bodyPr/>
          <a:lstStyle/>
          <a:p>
            <a:endParaRPr lang="zh-CN" altLang="en-US" dirty="0"/>
          </a:p>
        </p:txBody>
      </p:sp>
      <p:sp>
        <p:nvSpPr>
          <p:cNvPr id="7" name="灯片编号占位符 6"/>
          <p:cNvSpPr>
            <a:spLocks noGrp="true"/>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true"/>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ctrTitle"/>
          </p:nvPr>
        </p:nvSpPr>
        <p:spPr>
          <a:xfrm>
            <a:off x="1625600" y="702310"/>
            <a:ext cx="9144000" cy="732155"/>
          </a:xfrm>
        </p:spPr>
        <p:txBody>
          <a:bodyPr>
            <a:normAutofit fontScale="90000"/>
          </a:bodyPr>
          <a:p>
            <a:r>
              <a:rPr lang="zh-CN" altLang="en-US" sz="2665"/>
              <a:t>深惠城际大鹏支线工程存车场进场便道临时用地与基本生态控制线关系示意图</a:t>
            </a:r>
            <a:endParaRPr lang="zh-CN" altLang="en-US" sz="2665"/>
          </a:p>
        </p:txBody>
      </p:sp>
      <p:sp>
        <p:nvSpPr>
          <p:cNvPr id="3" name="副标题 2"/>
          <p:cNvSpPr>
            <a:spLocks noGrp="true"/>
          </p:cNvSpPr>
          <p:nvPr>
            <p:ph type="subTitle" idx="1"/>
          </p:nvPr>
        </p:nvSpPr>
        <p:spPr>
          <a:xfrm>
            <a:off x="1524000" y="1584325"/>
            <a:ext cx="9245600" cy="4405630"/>
          </a:xfrm>
        </p:spPr>
        <p:txBody>
          <a:bodyPr/>
          <a:p>
            <a:endParaRPr lang="zh-CN" altLang="en-US"/>
          </a:p>
        </p:txBody>
      </p:sp>
      <p:pic>
        <p:nvPicPr>
          <p:cNvPr id="4" name="图片 3" descr="2022-09-20_15-07-19"/>
          <p:cNvPicPr>
            <a:picLocks noChangeAspect="true"/>
          </p:cNvPicPr>
          <p:nvPr/>
        </p:nvPicPr>
        <p:blipFill>
          <a:blip r:embed="rId1"/>
          <a:stretch>
            <a:fillRect/>
          </a:stretch>
        </p:blipFill>
        <p:spPr>
          <a:xfrm>
            <a:off x="2882265" y="1543050"/>
            <a:ext cx="6857365" cy="4759325"/>
          </a:xfrm>
          <a:prstGeom prst="rect">
            <a:avLst/>
          </a:prstGeom>
        </p:spPr>
      </p:pic>
      <p:sp>
        <p:nvSpPr>
          <p:cNvPr id="5" name="矩形标注 4"/>
          <p:cNvSpPr/>
          <p:nvPr/>
        </p:nvSpPr>
        <p:spPr>
          <a:xfrm rot="10800000">
            <a:off x="3359785" y="2768600"/>
            <a:ext cx="1926590" cy="255270"/>
          </a:xfrm>
          <a:prstGeom prst="wedgeRectCallout">
            <a:avLst>
              <a:gd name="adj1" fmla="val -53243"/>
              <a:gd name="adj2" fmla="val 1567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true"/>
          <p:nvPr/>
        </p:nvSpPr>
        <p:spPr>
          <a:xfrm>
            <a:off x="3373120" y="2768600"/>
            <a:ext cx="1912620" cy="245110"/>
          </a:xfrm>
          <a:prstGeom prst="rect">
            <a:avLst/>
          </a:prstGeom>
          <a:noFill/>
        </p:spPr>
        <p:txBody>
          <a:bodyPr wrap="square" rtlCol="0">
            <a:spAutoFit/>
          </a:bodyPr>
          <a:p>
            <a:r>
              <a:rPr lang="zh-CN" altLang="en-US" sz="1000">
                <a:solidFill>
                  <a:srgbClr val="FF0000"/>
                </a:solidFill>
              </a:rPr>
              <a:t>大鹏支线工程存车场临时用地</a:t>
            </a:r>
            <a:endParaRPr lang="zh-CN" altLang="en-US" sz="1000">
              <a:solidFill>
                <a:srgbClr val="FF0000"/>
              </a:solidFill>
            </a:endParaRPr>
          </a:p>
        </p:txBody>
      </p:sp>
      <p:sp>
        <p:nvSpPr>
          <p:cNvPr id="7" name="文本框 6"/>
          <p:cNvSpPr txBox="true"/>
          <p:nvPr/>
        </p:nvSpPr>
        <p:spPr>
          <a:xfrm>
            <a:off x="5063490" y="3522345"/>
            <a:ext cx="367030" cy="800100"/>
          </a:xfrm>
          <a:prstGeom prst="rect">
            <a:avLst/>
          </a:prstGeom>
          <a:noFill/>
        </p:spPr>
        <p:txBody>
          <a:bodyPr vert="eaVert" wrap="square" rtlCol="0">
            <a:spAutoFit/>
          </a:bodyPr>
          <a:p>
            <a:r>
              <a:rPr lang="zh-CN" altLang="en-US" sz="1200">
                <a:solidFill>
                  <a:schemeClr val="accent4"/>
                </a:solidFill>
              </a:rPr>
              <a:t>碧东路</a:t>
            </a:r>
            <a:endParaRPr lang="zh-CN" altLang="en-US" sz="1200">
              <a:solidFill>
                <a:schemeClr val="accent4"/>
              </a:solidFill>
            </a:endParaRPr>
          </a:p>
        </p:txBody>
      </p:sp>
      <p:sp>
        <p:nvSpPr>
          <p:cNvPr id="8" name="文本框 7"/>
          <p:cNvSpPr txBox="true"/>
          <p:nvPr/>
        </p:nvSpPr>
        <p:spPr>
          <a:xfrm>
            <a:off x="7409180" y="3112135"/>
            <a:ext cx="1703070" cy="275590"/>
          </a:xfrm>
          <a:prstGeom prst="rect">
            <a:avLst/>
          </a:prstGeom>
          <a:noFill/>
        </p:spPr>
        <p:txBody>
          <a:bodyPr wrap="square" rtlCol="0">
            <a:spAutoFit/>
          </a:bodyPr>
          <a:p>
            <a:r>
              <a:rPr lang="zh-CN" altLang="en-US" sz="1200">
                <a:solidFill>
                  <a:srgbClr val="C00000"/>
                </a:solidFill>
              </a:rPr>
              <a:t>基本生态控制线</a:t>
            </a:r>
            <a:endParaRPr lang="zh-CN" altLang="en-US" sz="1200">
              <a:solidFill>
                <a:srgbClr val="C00000"/>
              </a:solidFill>
            </a:endParaRPr>
          </a:p>
        </p:txBody>
      </p:sp>
      <p:sp>
        <p:nvSpPr>
          <p:cNvPr id="9" name="文本框 8"/>
          <p:cNvSpPr txBox="true"/>
          <p:nvPr/>
        </p:nvSpPr>
        <p:spPr>
          <a:xfrm>
            <a:off x="4161155" y="1984375"/>
            <a:ext cx="902335" cy="275590"/>
          </a:xfrm>
          <a:prstGeom prst="rect">
            <a:avLst/>
          </a:prstGeom>
          <a:noFill/>
        </p:spPr>
        <p:txBody>
          <a:bodyPr wrap="square" rtlCol="0">
            <a:spAutoFit/>
          </a:bodyPr>
          <a:p>
            <a:r>
              <a:rPr lang="zh-CN" altLang="en-US" sz="1200">
                <a:solidFill>
                  <a:schemeClr val="tx1"/>
                </a:solidFill>
              </a:rPr>
              <a:t>新东路</a:t>
            </a:r>
            <a:endParaRPr lang="zh-CN" altLang="en-US" sz="120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ctrTitle"/>
          </p:nvPr>
        </p:nvSpPr>
        <p:spPr>
          <a:xfrm>
            <a:off x="1523365" y="430530"/>
            <a:ext cx="8889365" cy="528320"/>
          </a:xfrm>
        </p:spPr>
        <p:txBody>
          <a:bodyPr>
            <a:normAutofit fontScale="90000"/>
          </a:bodyPr>
          <a:p>
            <a:r>
              <a:rPr lang="zh-CN" altLang="en-US" sz="3110"/>
              <a:t>深惠城际大鹏支线工程存车场便道临时用地位置示意图</a:t>
            </a:r>
            <a:endParaRPr lang="zh-CN" altLang="en-US" sz="3110"/>
          </a:p>
        </p:txBody>
      </p:sp>
      <p:sp>
        <p:nvSpPr>
          <p:cNvPr id="3" name="副标题 2"/>
          <p:cNvSpPr>
            <a:spLocks noGrp="true"/>
          </p:cNvSpPr>
          <p:nvPr>
            <p:ph type="subTitle" idx="1"/>
          </p:nvPr>
        </p:nvSpPr>
        <p:spPr>
          <a:xfrm>
            <a:off x="1524000" y="1986915"/>
            <a:ext cx="9144000" cy="3270885"/>
          </a:xfrm>
        </p:spPr>
        <p:txBody>
          <a:bodyPr/>
          <a:p>
            <a:endParaRPr lang="zh-CN" altLang="en-US"/>
          </a:p>
        </p:txBody>
      </p:sp>
      <p:pic>
        <p:nvPicPr>
          <p:cNvPr id="8" name="图片 7" descr="2022-09-20_15-06-50"/>
          <p:cNvPicPr>
            <a:picLocks noChangeAspect="true"/>
          </p:cNvPicPr>
          <p:nvPr/>
        </p:nvPicPr>
        <p:blipFill>
          <a:blip r:embed="rId1"/>
          <a:stretch>
            <a:fillRect/>
          </a:stretch>
        </p:blipFill>
        <p:spPr>
          <a:xfrm>
            <a:off x="2450465" y="1217930"/>
            <a:ext cx="7034530" cy="5177790"/>
          </a:xfrm>
          <a:prstGeom prst="rect">
            <a:avLst/>
          </a:prstGeom>
        </p:spPr>
      </p:pic>
      <p:sp>
        <p:nvSpPr>
          <p:cNvPr id="10" name="圆角矩形标注 9"/>
          <p:cNvSpPr/>
          <p:nvPr/>
        </p:nvSpPr>
        <p:spPr>
          <a:xfrm>
            <a:off x="6439535" y="2999740"/>
            <a:ext cx="2459990" cy="363220"/>
          </a:xfrm>
          <a:prstGeom prst="wedgeRoundRectCallout">
            <a:avLst>
              <a:gd name="adj1" fmla="val -62983"/>
              <a:gd name="adj2" fmla="val 174475"/>
              <a:gd name="adj3" fmla="val 16667"/>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solidFill>
                  <a:srgbClr val="C00000"/>
                </a:solidFill>
                <a:latin typeface="+mn-ea"/>
                <a:sym typeface="+mn-ea"/>
              </a:rPr>
              <a:t>大鹏支线工程存车场临时用地</a:t>
            </a:r>
            <a:endParaRPr lang="zh-CN" altLang="en-US" sz="1200">
              <a:solidFill>
                <a:srgbClr val="C00000"/>
              </a:solidFill>
              <a:latin typeface="+mn-ea"/>
              <a:sym typeface="+mn-ea"/>
            </a:endParaRPr>
          </a:p>
        </p:txBody>
      </p:sp>
      <p:sp>
        <p:nvSpPr>
          <p:cNvPr id="13" name="文本框 12"/>
          <p:cNvSpPr txBox="true"/>
          <p:nvPr/>
        </p:nvSpPr>
        <p:spPr>
          <a:xfrm>
            <a:off x="4789170" y="2685415"/>
            <a:ext cx="398145" cy="992505"/>
          </a:xfrm>
          <a:prstGeom prst="rect">
            <a:avLst/>
          </a:prstGeom>
          <a:noFill/>
        </p:spPr>
        <p:txBody>
          <a:bodyPr vert="eaVert" wrap="square" rtlCol="0">
            <a:spAutoFit/>
            <a:scene3d>
              <a:camera prst="orthographicFront"/>
              <a:lightRig rig="soft" dir="t">
                <a:rot lat="0" lon="0" rev="15600000"/>
              </a:lightRig>
            </a:scene3d>
            <a:sp3d extrusionH="57150" prstMaterial="softEdge">
              <a:bevelT w="25400" h="38100"/>
            </a:sp3d>
          </a:bodyPr>
          <a:p>
            <a:r>
              <a:rPr lang="zh-CN" altLang="en-US" sz="1400">
                <a:solidFill>
                  <a:schemeClr val="accent4"/>
                </a:solidFill>
                <a:effectLst/>
              </a:rPr>
              <a:t>碧东路</a:t>
            </a:r>
            <a:endParaRPr lang="zh-CN" altLang="en-US" sz="1400">
              <a:solidFill>
                <a:schemeClr val="accent4"/>
              </a:solidFill>
              <a:effectLst/>
            </a:endParaRPr>
          </a:p>
        </p:txBody>
      </p:sp>
      <p:sp>
        <p:nvSpPr>
          <p:cNvPr id="4" name="文本框 3"/>
          <p:cNvSpPr txBox="true"/>
          <p:nvPr/>
        </p:nvSpPr>
        <p:spPr>
          <a:xfrm>
            <a:off x="3721100" y="1533525"/>
            <a:ext cx="890905" cy="275590"/>
          </a:xfrm>
          <a:prstGeom prst="rect">
            <a:avLst/>
          </a:prstGeom>
          <a:noFill/>
        </p:spPr>
        <p:txBody>
          <a:bodyPr wrap="square" rtlCol="0">
            <a:spAutoFit/>
          </a:bodyPr>
          <a:p>
            <a:r>
              <a:rPr lang="en-US" altLang="zh-CN" sz="1200">
                <a:solidFill>
                  <a:schemeClr val="accent4"/>
                </a:solidFill>
              </a:rPr>
              <a:t>     </a:t>
            </a:r>
            <a:r>
              <a:rPr lang="zh-CN" altLang="en-US" sz="1200">
                <a:solidFill>
                  <a:schemeClr val="accent4"/>
                </a:solidFill>
              </a:rPr>
              <a:t>新东路</a:t>
            </a:r>
            <a:endParaRPr lang="zh-CN" altLang="en-US" sz="1200">
              <a:solidFill>
                <a:schemeClr val="accent4"/>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ctrTitle"/>
          </p:nvPr>
        </p:nvSpPr>
        <p:spPr>
          <a:xfrm>
            <a:off x="1524000" y="420370"/>
            <a:ext cx="9144000" cy="1353185"/>
          </a:xfrm>
        </p:spPr>
        <p:txBody>
          <a:bodyPr>
            <a:normAutofit/>
          </a:bodyPr>
          <a:p>
            <a:r>
              <a:rPr lang="zh-CN" altLang="en-US" sz="2665"/>
              <a:t>深惠城际大鹏支线工程存车场临时用地与深惠城际大鹏支线工程大鹏段选址位置示意图</a:t>
            </a:r>
            <a:endParaRPr lang="zh-CN" altLang="en-US" sz="2665"/>
          </a:p>
        </p:txBody>
      </p:sp>
      <p:sp>
        <p:nvSpPr>
          <p:cNvPr id="3" name="副标题 2"/>
          <p:cNvSpPr>
            <a:spLocks noGrp="true"/>
          </p:cNvSpPr>
          <p:nvPr>
            <p:ph type="subTitle" idx="1"/>
          </p:nvPr>
        </p:nvSpPr>
        <p:spPr/>
        <p:txBody>
          <a:bodyPr/>
          <a:p>
            <a:endParaRPr lang="zh-CN" altLang="en-US"/>
          </a:p>
        </p:txBody>
      </p:sp>
      <p:pic>
        <p:nvPicPr>
          <p:cNvPr id="4" name="图片 3" descr="2022-09-22_09-47-21"/>
          <p:cNvPicPr>
            <a:picLocks noChangeAspect="true"/>
          </p:cNvPicPr>
          <p:nvPr/>
        </p:nvPicPr>
        <p:blipFill>
          <a:blip r:embed="rId1"/>
          <a:stretch>
            <a:fillRect/>
          </a:stretch>
        </p:blipFill>
        <p:spPr>
          <a:xfrm>
            <a:off x="3462655" y="1773555"/>
            <a:ext cx="7099935" cy="4308475"/>
          </a:xfrm>
          <a:prstGeom prst="rect">
            <a:avLst/>
          </a:prstGeom>
        </p:spPr>
      </p:pic>
      <p:sp>
        <p:nvSpPr>
          <p:cNvPr id="5" name="文本框 4"/>
          <p:cNvSpPr txBox="true"/>
          <p:nvPr/>
        </p:nvSpPr>
        <p:spPr>
          <a:xfrm>
            <a:off x="868045" y="2085975"/>
            <a:ext cx="2165350" cy="521970"/>
          </a:xfrm>
          <a:prstGeom prst="rect">
            <a:avLst/>
          </a:prstGeom>
          <a:noFill/>
        </p:spPr>
        <p:txBody>
          <a:bodyPr wrap="square" rtlCol="0">
            <a:spAutoFit/>
          </a:bodyPr>
          <a:p>
            <a:r>
              <a:rPr lang="zh-CN" altLang="en-US" sz="1400">
                <a:solidFill>
                  <a:srgbClr val="7030A0"/>
                </a:solidFill>
              </a:rPr>
              <a:t>紫色范围为深惠城际大鹏支线工程大鹏段选址</a:t>
            </a:r>
            <a:endParaRPr lang="zh-CN" altLang="en-US" sz="1400">
              <a:solidFill>
                <a:srgbClr val="7030A0"/>
              </a:solidFill>
            </a:endParaRPr>
          </a:p>
        </p:txBody>
      </p:sp>
      <p:sp>
        <p:nvSpPr>
          <p:cNvPr id="6" name="文本框 5"/>
          <p:cNvSpPr txBox="true"/>
          <p:nvPr/>
        </p:nvSpPr>
        <p:spPr>
          <a:xfrm>
            <a:off x="868045" y="2736215"/>
            <a:ext cx="1962785" cy="737235"/>
          </a:xfrm>
          <a:prstGeom prst="rect">
            <a:avLst/>
          </a:prstGeom>
          <a:noFill/>
        </p:spPr>
        <p:txBody>
          <a:bodyPr wrap="square" rtlCol="0">
            <a:spAutoFit/>
          </a:bodyPr>
          <a:p>
            <a:r>
              <a:rPr lang="zh-CN" altLang="en-US" sz="1400">
                <a:solidFill>
                  <a:srgbClr val="0070C0"/>
                </a:solidFill>
              </a:rPr>
              <a:t>蓝色范围为深惠城际大鹏支线工程存车场临时用地</a:t>
            </a:r>
            <a:endParaRPr lang="zh-CN" altLang="en-US" sz="1400">
              <a:solidFill>
                <a:srgbClr val="0070C0"/>
              </a:solidFill>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Words>
  <Application>WPS 演示</Application>
  <PresentationFormat>宽屏</PresentationFormat>
  <Paragraphs>24</Paragraphs>
  <Slides>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vt:i4>
      </vt:variant>
    </vt:vector>
  </HeadingPairs>
  <TitlesOfParts>
    <vt:vector size="15" baseType="lpstr">
      <vt:lpstr>Arial</vt:lpstr>
      <vt:lpstr>宋体</vt:lpstr>
      <vt:lpstr>Wingdings</vt:lpstr>
      <vt:lpstr>DejaVu Sans</vt:lpstr>
      <vt:lpstr>微软雅黑</vt:lpstr>
      <vt:lpstr>方正黑体_GBK</vt:lpstr>
      <vt:lpstr>Arial Black</vt:lpstr>
      <vt:lpstr>黑体</vt:lpstr>
      <vt:lpstr>微软雅黑</vt:lpstr>
      <vt:lpstr>宋体</vt:lpstr>
      <vt:lpstr>Arial Unicode MS</vt:lpstr>
      <vt:lpstr>Office 主题​​</vt:lpstr>
      <vt:lpstr>深惠城际大鹏支线工程存车场进场便道临时用地与基本生态控制线关系示意图</vt:lpstr>
      <vt:lpstr>深惠城际大鹏支线工程存车场便道临时用地位置示意图</vt:lpstr>
      <vt:lpstr>深惠城际大鹏支线工程存车场临时用地与深惠城际大鹏支线工程大鹏段选址位置示意图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金格科技</dc:creator>
  <cp:lastModifiedBy>bgs</cp:lastModifiedBy>
  <cp:revision>5</cp:revision>
  <dcterms:created xsi:type="dcterms:W3CDTF">2022-09-23T02:50:02Z</dcterms:created>
  <dcterms:modified xsi:type="dcterms:W3CDTF">2022-09-23T02:50:02Z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2052-11.8.2.10422</vt:lpwstr>
  </property>
  <property fmtid="{D5CDD505-2E9C-101B-9397-08002B2CF9AE}" pid="3" name="ICV">
    <vt:lpwstr>141EBB4D253E43ADBA0AB0A40F64CA2D</vt:lpwstr>
  </property>
</Properties>
</file>