
<file path=[Content_Types].xml><?xml version="1.0" encoding="utf-8"?>
<Types xmlns="http://schemas.openxmlformats.org/package/2006/content-types">
  <Default Extension="bmp" ContentType="image/bmp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033" r:id="rId3"/>
  </p:sldIdLst>
  <p:sldSz cx="9144000" cy="6858000" type="screen4x3"/>
  <p:notesSz cx="6797675" cy="992632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Tahoma" panose="020B060403050404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B1"/>
    <a:srgbClr val="FCDC89"/>
    <a:srgbClr val="FF3300"/>
    <a:srgbClr val="F094C2"/>
    <a:srgbClr val="D7FFCA"/>
    <a:srgbClr val="BBEDBB"/>
    <a:srgbClr val="EBE3DC"/>
    <a:srgbClr val="00B0F0"/>
    <a:srgbClr val="93C57F"/>
    <a:srgbClr val="E5E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2" autoAdjust="0"/>
    <p:restoredTop sz="99750" autoAdjust="0"/>
  </p:normalViewPr>
  <p:slideViewPr>
    <p:cSldViewPr>
      <p:cViewPr>
        <p:scale>
          <a:sx n="75" d="100"/>
          <a:sy n="75" d="100"/>
        </p:scale>
        <p:origin x="-1020" y="-1086"/>
      </p:cViewPr>
      <p:guideLst>
        <p:guide orient="horz" pos="4333"/>
        <p:guide orient="horz" pos="666"/>
        <p:guide orient="horz" pos="988"/>
        <p:guide orient="horz" pos="446"/>
        <p:guide orient="horz" pos="4084"/>
        <p:guide pos="5752"/>
        <p:guide pos="2880"/>
        <p:guide pos="7"/>
        <p:guide pos="254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04" y="-72"/>
      </p:cViewPr>
      <p:guideLst>
        <p:guide orient="horz" pos="3126"/>
        <p:guide pos="221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2F916-688E-4FF2-9A78-23AF5A97F65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3B4A-72B4-4390-B3C7-CCC4AC89CD5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5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fld id="{CBE1C3F5-C86B-46BE-A825-D8EF4EF243C0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2717A-4F91-4143-A8D6-461D874C7C5C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4C56A-F0BB-4540-8607-3A54708811E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82D47-BD84-460C-989A-EE246A9902BF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A7294-00CB-4559-A89A-37A5BF238D8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7FA3F-B053-44D2-AD43-EC9CC7B7E4F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3945-1BEA-4EF8-A7B3-5BE42632514C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848FF-0B8F-4D87-924C-7F8503A8EDA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36A65-7F79-487B-88D3-0D2553E8598F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C972F-4114-493B-8E6A-38030BEFEBA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70892-719D-4DD6-B203-6296322FD6B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CB26B-04E5-4324-AC2A-5B8C43FF4543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3C197-9695-47B5-9CB2-2DA70A5B43C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54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0"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4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0"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4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kumimoji="0"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A4E397CF-8546-4C19-855F-AA9420AEB866}" type="slidenum">
              <a:rPr lang="zh-CN" altLang="en-US"/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b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100" name="图片 99"/>
          <p:cNvPicPr/>
          <p:nvPr/>
        </p:nvPicPr>
        <p:blipFill>
          <a:blip r:embed="rId1"/>
          <a:stretch>
            <a:fillRect/>
          </a:stretch>
        </p:blipFill>
        <p:spPr>
          <a:xfrm>
            <a:off x="755650" y="692785"/>
            <a:ext cx="7555865" cy="5502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-3924617" y="7141210"/>
            <a:ext cx="5080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41" name="矩形 40"/>
          <p:cNvSpPr/>
          <p:nvPr/>
        </p:nvSpPr>
        <p:spPr bwMode="auto">
          <a:xfrm rot="4260000">
            <a:off x="5364480" y="991870"/>
            <a:ext cx="302895" cy="99123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noAutofit/>
          </a:bodyPr>
          <a:p>
            <a:pPr marR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SzTx/>
            </a:pPr>
            <a:r>
              <a:rPr kumimoji="1" lang="zh-CN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桂庙路</a:t>
            </a:r>
            <a:endParaRPr kumimoji="1" lang="zh-CN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 bwMode="auto">
          <a:xfrm rot="720000">
            <a:off x="2871470" y="2874010"/>
            <a:ext cx="302895" cy="99123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noAutofit/>
          </a:bodyPr>
          <a:p>
            <a:pPr marR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SzTx/>
            </a:pPr>
            <a:r>
              <a:rPr kumimoji="1" lang="zh-CN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前海路</a:t>
            </a:r>
            <a:endParaRPr kumimoji="1" lang="zh-CN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 bwMode="auto">
          <a:xfrm rot="240000">
            <a:off x="6976110" y="2874645"/>
            <a:ext cx="302895" cy="99123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noAutofit/>
          </a:bodyPr>
          <a:p>
            <a:pPr marR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FFFF00"/>
              </a:buClr>
              <a:buSzTx/>
            </a:pPr>
            <a:r>
              <a:rPr kumimoji="1" lang="zh-CN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南新路</a:t>
            </a:r>
            <a:endParaRPr kumimoji="1" lang="zh-CN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00000"/>
          </a:solidFill>
          <a:prstDash val="sysDash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>
        <a:noAutofit/>
      </a:bodyPr>
      <a:lstStyle>
        <a:defPPr marL="274955" marR="0" indent="-274955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rgbClr val="FFFF00"/>
          </a:buClr>
          <a:buSzTx/>
          <a:buFont typeface="Wingdings" panose="05000000000000000000" pitchFamily="2" charset="2"/>
          <a:buChar char="l"/>
          <a:defRPr kumimoji="1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>
        <a:spAutoFit/>
      </a:bodyPr>
      <a:lstStyle>
        <a:defPPr marL="274955" marR="0" indent="-274955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rgbClr val="FFFF00"/>
          </a:buClr>
          <a:buSzTx/>
          <a:buFont typeface="Wingdings" panose="05000000000000000000" pitchFamily="2" charset="2"/>
          <a:buChar char="l"/>
          <a:defRPr kumimoji="1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WPS 演示</Application>
  <PresentationFormat>全屏显示(4:3)</PresentationFormat>
  <Paragraphs>10</Paragraphs>
  <Slides>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Tahoma</vt:lpstr>
      <vt:lpstr>Times New Roman</vt:lpstr>
      <vt:lpstr>黑体</vt:lpstr>
      <vt:lpstr>微软雅黑</vt:lpstr>
      <vt:lpstr>Arial Unicode MS</vt:lpstr>
      <vt:lpstr>Textured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fzyjzx14</dc:creator>
  <cp:lastModifiedBy>null</cp:lastModifiedBy>
  <cp:revision>6754</cp:revision>
  <cp:lastPrinted>2021-03-01T01:09:00Z</cp:lastPrinted>
  <dcterms:created xsi:type="dcterms:W3CDTF">2113-01-01T00:00:00Z</dcterms:created>
  <dcterms:modified xsi:type="dcterms:W3CDTF">2022-09-14T06:14:05Z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2052-11.8.2.11718</vt:lpwstr>
  </property>
  <property fmtid="{D5CDD505-2E9C-101B-9397-08002B2CF9AE}" pid="3" name="ICV">
    <vt:lpwstr>D6B65FA5EE1344989B703AED732FF766</vt:lpwstr>
  </property>
</Properties>
</file>