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83375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62" y="-62"/>
      </p:cViewPr>
      <p:guideLst>
        <p:guide orient="horz" pos="26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4502"/>
            <a:ext cx="7772400" cy="29027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79145"/>
            <a:ext cx="6858000" cy="20129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29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0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43897"/>
            <a:ext cx="1971675" cy="70656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43897"/>
            <a:ext cx="5800725" cy="70656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74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44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078600"/>
            <a:ext cx="7886700" cy="346818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579599"/>
            <a:ext cx="7886700" cy="18238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17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19487"/>
            <a:ext cx="3886200" cy="529009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19487"/>
            <a:ext cx="3886200" cy="529009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42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43899"/>
            <a:ext cx="7886700" cy="161154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43859"/>
            <a:ext cx="3868340" cy="1001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045522"/>
            <a:ext cx="3868340" cy="4479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043859"/>
            <a:ext cx="3887391" cy="1001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045522"/>
            <a:ext cx="3887391" cy="4479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85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6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95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55837"/>
            <a:ext cx="2949178" cy="194542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00455"/>
            <a:ext cx="4629150" cy="59250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01265"/>
            <a:ext cx="2949178" cy="46339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82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55837"/>
            <a:ext cx="2949178" cy="194542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00455"/>
            <a:ext cx="4629150" cy="592506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01265"/>
            <a:ext cx="2949178" cy="46339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599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43899"/>
            <a:ext cx="7886700" cy="1611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19487"/>
            <a:ext cx="7886700" cy="5290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727676"/>
            <a:ext cx="2057400" cy="443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F499-1F1B-40FB-8BA3-8B0CC99D9CD8}" type="datetimeFigureOut">
              <a:rPr lang="zh-CN" altLang="en-US" smtClean="0"/>
              <a:t>2016-10-17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727676"/>
            <a:ext cx="3086100" cy="443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727676"/>
            <a:ext cx="2057400" cy="443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E65D-F5CA-49CA-87AA-ACB02F0EBD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22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公共项目科\2016年\主办\中国农业科学院位置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4" y="747131"/>
            <a:ext cx="8752814" cy="738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0" y="0"/>
            <a:ext cx="2764971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项目位置示意图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标注 6"/>
          <p:cNvSpPr/>
          <p:nvPr/>
        </p:nvSpPr>
        <p:spPr>
          <a:xfrm>
            <a:off x="2411209" y="2953744"/>
            <a:ext cx="1338943" cy="413657"/>
          </a:xfrm>
          <a:prstGeom prst="wedgeRectCallout">
            <a:avLst>
              <a:gd name="adj1" fmla="val 45874"/>
              <a:gd name="adj2" fmla="val 15344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项目位置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7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公共项目科\2016年\主办\中国农业科学院生态线公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4" y="869795"/>
            <a:ext cx="9026439" cy="7326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0" y="0"/>
            <a:ext cx="600891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地涉及基本生态控制线示意图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标注 7"/>
          <p:cNvSpPr/>
          <p:nvPr/>
        </p:nvSpPr>
        <p:spPr>
          <a:xfrm>
            <a:off x="2008414" y="2449022"/>
            <a:ext cx="1992085" cy="413657"/>
          </a:xfrm>
          <a:prstGeom prst="wedgeRectCallout">
            <a:avLst>
              <a:gd name="adj1" fmla="val 41009"/>
              <a:gd name="adj2" fmla="val 11776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基本生态控制线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标注 12"/>
          <p:cNvSpPr/>
          <p:nvPr/>
        </p:nvSpPr>
        <p:spPr>
          <a:xfrm>
            <a:off x="4219375" y="5000528"/>
            <a:ext cx="1338943" cy="413657"/>
          </a:xfrm>
          <a:prstGeom prst="wedgeRectCallout">
            <a:avLst>
              <a:gd name="adj1" fmla="val -27238"/>
              <a:gd name="adj2" fmla="val -17896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项目位置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839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20</Words>
  <Application>Microsoft Office PowerPoint</Application>
  <PresentationFormat>自定义</PresentationFormat>
  <Paragraphs>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Company>Chinese 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向达</dc:creator>
  <cp:lastModifiedBy>周岐鸣</cp:lastModifiedBy>
  <cp:revision>10</cp:revision>
  <dcterms:created xsi:type="dcterms:W3CDTF">2016-09-30T08:32:49Z</dcterms:created>
  <dcterms:modified xsi:type="dcterms:W3CDTF">2016-10-17T02:26:23Z</dcterms:modified>
</cp:coreProperties>
</file>