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</p:sldIdLst>
  <p:sldSz cx="9144000" cy="833755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562" y="-62"/>
      </p:cViewPr>
      <p:guideLst>
        <p:guide orient="horz" pos="2626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64502"/>
            <a:ext cx="7772400" cy="290270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379145"/>
            <a:ext cx="6858000" cy="201297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2F499-1F1B-40FB-8BA3-8B0CC99D9CD8}" type="datetimeFigureOut">
              <a:rPr lang="zh-CN" altLang="en-US" smtClean="0"/>
              <a:t>2016-10-17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2E65D-F5CA-49CA-87AA-ACB02F0EBD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21296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2F499-1F1B-40FB-8BA3-8B0CC99D9CD8}" type="datetimeFigureOut">
              <a:rPr lang="zh-CN" altLang="en-US" smtClean="0"/>
              <a:t>2016-10-17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2E65D-F5CA-49CA-87AA-ACB02F0EBD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07091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443897"/>
            <a:ext cx="1971675" cy="706568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443897"/>
            <a:ext cx="5800725" cy="706568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2F499-1F1B-40FB-8BA3-8B0CC99D9CD8}" type="datetimeFigureOut">
              <a:rPr lang="zh-CN" altLang="en-US" smtClean="0"/>
              <a:t>2016-10-17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2E65D-F5CA-49CA-87AA-ACB02F0EBD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7747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2F499-1F1B-40FB-8BA3-8B0CC99D9CD8}" type="datetimeFigureOut">
              <a:rPr lang="zh-CN" altLang="en-US" smtClean="0"/>
              <a:t>2016-10-17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2E65D-F5CA-49CA-87AA-ACB02F0EBD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0144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2078600"/>
            <a:ext cx="7886700" cy="3468189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5579599"/>
            <a:ext cx="7886700" cy="182383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2F499-1F1B-40FB-8BA3-8B0CC99D9CD8}" type="datetimeFigureOut">
              <a:rPr lang="zh-CN" altLang="en-US" smtClean="0"/>
              <a:t>2016-10-17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2E65D-F5CA-49CA-87AA-ACB02F0EBD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1173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219487"/>
            <a:ext cx="3886200" cy="5290099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219487"/>
            <a:ext cx="3886200" cy="5290099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2F499-1F1B-40FB-8BA3-8B0CC99D9CD8}" type="datetimeFigureOut">
              <a:rPr lang="zh-CN" altLang="en-US" smtClean="0"/>
              <a:t>2016-10-17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2E65D-F5CA-49CA-87AA-ACB02F0EBD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1428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43899"/>
            <a:ext cx="7886700" cy="1611541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2043859"/>
            <a:ext cx="3868340" cy="10016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3045522"/>
            <a:ext cx="3868340" cy="4479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2043859"/>
            <a:ext cx="3887391" cy="10016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3045522"/>
            <a:ext cx="3887391" cy="4479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2F499-1F1B-40FB-8BA3-8B0CC99D9CD8}" type="datetimeFigureOut">
              <a:rPr lang="zh-CN" altLang="en-US" smtClean="0"/>
              <a:t>2016-10-17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2E65D-F5CA-49CA-87AA-ACB02F0EBD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7852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2F499-1F1B-40FB-8BA3-8B0CC99D9CD8}" type="datetimeFigureOut">
              <a:rPr lang="zh-CN" altLang="en-US" smtClean="0"/>
              <a:t>2016-10-17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2E65D-F5CA-49CA-87AA-ACB02F0EBD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5614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2F499-1F1B-40FB-8BA3-8B0CC99D9CD8}" type="datetimeFigureOut">
              <a:rPr lang="zh-CN" altLang="en-US" smtClean="0"/>
              <a:t>2016-10-17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2E65D-F5CA-49CA-87AA-ACB02F0EBD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80955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555837"/>
            <a:ext cx="2949178" cy="194542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200455"/>
            <a:ext cx="4629150" cy="59250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501265"/>
            <a:ext cx="2949178" cy="463390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2F499-1F1B-40FB-8BA3-8B0CC99D9CD8}" type="datetimeFigureOut">
              <a:rPr lang="zh-CN" altLang="en-US" smtClean="0"/>
              <a:t>2016-10-17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2E65D-F5CA-49CA-87AA-ACB02F0EBD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9823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555837"/>
            <a:ext cx="2949178" cy="194542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200455"/>
            <a:ext cx="4629150" cy="5925064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501265"/>
            <a:ext cx="2949178" cy="463390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2F499-1F1B-40FB-8BA3-8B0CC99D9CD8}" type="datetimeFigureOut">
              <a:rPr lang="zh-CN" altLang="en-US" smtClean="0"/>
              <a:t>2016-10-17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2E65D-F5CA-49CA-87AA-ACB02F0EBD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5996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443899"/>
            <a:ext cx="7886700" cy="16115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219487"/>
            <a:ext cx="7886700" cy="52900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7727676"/>
            <a:ext cx="2057400" cy="4438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2F499-1F1B-40FB-8BA3-8B0CC99D9CD8}" type="datetimeFigureOut">
              <a:rPr lang="zh-CN" altLang="en-US" smtClean="0"/>
              <a:t>2016-10-17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7727676"/>
            <a:ext cx="3086100" cy="4438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7727676"/>
            <a:ext cx="2057400" cy="4438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2E65D-F5CA-49CA-87AA-ACB02F0EBD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45229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公共项目科\2016年\主办\中国农业科学院位置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664" y="747131"/>
            <a:ext cx="8752814" cy="7386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文本框 5"/>
          <p:cNvSpPr txBox="1"/>
          <p:nvPr/>
        </p:nvSpPr>
        <p:spPr>
          <a:xfrm>
            <a:off x="0" y="0"/>
            <a:ext cx="2764971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项目位置示意图</a:t>
            </a:r>
            <a:endParaRPr lang="zh-CN" altLang="en-US" sz="2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标注 6"/>
          <p:cNvSpPr/>
          <p:nvPr/>
        </p:nvSpPr>
        <p:spPr>
          <a:xfrm>
            <a:off x="2411209" y="2953744"/>
            <a:ext cx="1338943" cy="413657"/>
          </a:xfrm>
          <a:prstGeom prst="wedgeRectCallout">
            <a:avLst>
              <a:gd name="adj1" fmla="val 45874"/>
              <a:gd name="adj2" fmla="val 153449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项目位置</a:t>
            </a:r>
            <a:endParaRPr lang="zh-CN" altLang="en-US" sz="20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377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公共项目科\2016年\主办\中国农业科学院生态线公示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94" y="869795"/>
            <a:ext cx="9026439" cy="7326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文本框 6"/>
          <p:cNvSpPr txBox="1"/>
          <p:nvPr/>
        </p:nvSpPr>
        <p:spPr>
          <a:xfrm>
            <a:off x="0" y="0"/>
            <a:ext cx="6008914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项目</a:t>
            </a:r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用</a:t>
            </a:r>
            <a:r>
              <a:rPr lang="zh-CN" altLang="en-US" sz="28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地涉及基本生态控制线示意图</a:t>
            </a:r>
            <a:endParaRPr lang="zh-CN" altLang="en-US" sz="2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标注 7"/>
          <p:cNvSpPr/>
          <p:nvPr/>
        </p:nvSpPr>
        <p:spPr>
          <a:xfrm>
            <a:off x="2008414" y="2449022"/>
            <a:ext cx="1992085" cy="413657"/>
          </a:xfrm>
          <a:prstGeom prst="wedgeRectCallout">
            <a:avLst>
              <a:gd name="adj1" fmla="val 41009"/>
              <a:gd name="adj2" fmla="val 117763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基本生态控制线</a:t>
            </a:r>
            <a:endParaRPr lang="zh-CN" altLang="en-US" sz="20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标注 12"/>
          <p:cNvSpPr/>
          <p:nvPr/>
        </p:nvSpPr>
        <p:spPr>
          <a:xfrm>
            <a:off x="4219375" y="5000528"/>
            <a:ext cx="1338943" cy="413657"/>
          </a:xfrm>
          <a:prstGeom prst="wedgeRectCallout">
            <a:avLst>
              <a:gd name="adj1" fmla="val -27238"/>
              <a:gd name="adj2" fmla="val -178964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项目位置</a:t>
            </a:r>
            <a:endParaRPr lang="zh-CN" altLang="en-US" sz="20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88391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157</TotalTime>
  <Words>20</Words>
  <Application>Microsoft Office PowerPoint</Application>
  <PresentationFormat>自定义</PresentationFormat>
  <Paragraphs>5</Paragraphs>
  <Slides>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Office 主题</vt:lpstr>
      <vt:lpstr>PowerPoint 演示文稿</vt:lpstr>
      <vt:lpstr>PowerPoint 演示文稿</vt:lpstr>
    </vt:vector>
  </TitlesOfParts>
  <Company>Chinese 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向达</dc:creator>
  <cp:lastModifiedBy>周岐鸣</cp:lastModifiedBy>
  <cp:revision>10</cp:revision>
  <dcterms:created xsi:type="dcterms:W3CDTF">2016-09-30T08:32:49Z</dcterms:created>
  <dcterms:modified xsi:type="dcterms:W3CDTF">2016-10-17T02:26:23Z</dcterms:modified>
</cp:coreProperties>
</file>