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8" r:id="rId4"/>
    <p:sldId id="257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92" y="-564"/>
      </p:cViewPr>
      <p:guideLst>
        <p:guide orient="horz" pos="2172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图片 2" descr="批注 2020-08-24 211047"/>
          <p:cNvPicPr>
            <a:picLocks noChangeAspect="1"/>
          </p:cNvPicPr>
          <p:nvPr/>
        </p:nvPicPr>
        <p:blipFill>
          <a:blip r:embed="rId1"/>
          <a:srcRect l="22525"/>
          <a:stretch>
            <a:fillRect/>
          </a:stretch>
        </p:blipFill>
        <p:spPr>
          <a:xfrm>
            <a:off x="1695450" y="603250"/>
            <a:ext cx="6016625" cy="6271260"/>
          </a:xfrm>
          <a:prstGeom prst="rect">
            <a:avLst/>
          </a:prstGeom>
        </p:spPr>
      </p:pic>
      <p:sp>
        <p:nvSpPr>
          <p:cNvPr id="5" name="矩形 4"/>
          <p:cNvSpPr/>
          <p:nvPr/>
        </p:nvSpPr>
        <p:spPr>
          <a:xfrm>
            <a:off x="5839" y="18564"/>
            <a:ext cx="305724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项目位置示意图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9" name="组合 8"/>
          <p:cNvGrpSpPr/>
          <p:nvPr/>
        </p:nvGrpSpPr>
        <p:grpSpPr>
          <a:xfrm>
            <a:off x="3063875" y="3113405"/>
            <a:ext cx="1655445" cy="383540"/>
            <a:chOff x="6691374" y="6239398"/>
            <a:chExt cx="9274801" cy="369068"/>
          </a:xfrm>
        </p:grpSpPr>
        <p:sp>
          <p:nvSpPr>
            <p:cNvPr id="10" name="矩形 9"/>
            <p:cNvSpPr/>
            <p:nvPr/>
          </p:nvSpPr>
          <p:spPr>
            <a:xfrm>
              <a:off x="6691374" y="6276714"/>
              <a:ext cx="9274801" cy="29513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zh-CN" altLang="en-US" sz="14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葵涌环城东路工程</a:t>
              </a:r>
              <a:endParaRPr lang="zh-CN" altLang="en-US" sz="1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1" name="圆角矩形标注 10"/>
            <p:cNvSpPr/>
            <p:nvPr/>
          </p:nvSpPr>
          <p:spPr>
            <a:xfrm>
              <a:off x="6691374" y="6239398"/>
              <a:ext cx="9274801" cy="369068"/>
            </a:xfrm>
            <a:prstGeom prst="wedgeRoundRectCallout">
              <a:avLst>
                <a:gd name="adj1" fmla="val 54334"/>
                <a:gd name="adj2" fmla="val -437582"/>
                <a:gd name="adj3" fmla="val 16667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sp>
        <p:nvSpPr>
          <p:cNvPr id="18" name="矩形 17"/>
          <p:cNvSpPr/>
          <p:nvPr/>
        </p:nvSpPr>
        <p:spPr>
          <a:xfrm>
            <a:off x="1178560" y="6454775"/>
            <a:ext cx="2350135" cy="4203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" name="矩形 3"/>
          <p:cNvSpPr/>
          <p:nvPr/>
        </p:nvSpPr>
        <p:spPr>
          <a:xfrm>
            <a:off x="4614" y="332656"/>
            <a:ext cx="7091680" cy="583565"/>
          </a:xfrm>
          <a:prstGeom prst="rect">
            <a:avLst/>
          </a:prstGeom>
        </p:spPr>
        <p:txBody>
          <a:bodyPr wrap="none">
            <a:spAutoFit/>
          </a:bodyPr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项目用地位于法定图则覆盖范围外部分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5" name="图片 4" descr="批注 2020-08-14 150215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916305"/>
            <a:ext cx="8303260" cy="580136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 descr="批注 2020-08-24 211212"/>
          <p:cNvPicPr>
            <a:picLocks noChangeAspect="1"/>
          </p:cNvPicPr>
          <p:nvPr/>
        </p:nvPicPr>
        <p:blipFill>
          <a:blip r:embed="rId1"/>
          <a:srcRect l="18507"/>
          <a:stretch>
            <a:fillRect/>
          </a:stretch>
        </p:blipFill>
        <p:spPr>
          <a:xfrm>
            <a:off x="1633220" y="575310"/>
            <a:ext cx="6551295" cy="6320155"/>
          </a:xfrm>
          <a:prstGeom prst="rect">
            <a:avLst/>
          </a:prstGeom>
        </p:spPr>
      </p:pic>
      <p:sp>
        <p:nvSpPr>
          <p:cNvPr id="4" name="矩形 3"/>
          <p:cNvSpPr/>
          <p:nvPr/>
        </p:nvSpPr>
        <p:spPr>
          <a:xfrm>
            <a:off x="4614" y="-9609"/>
            <a:ext cx="6750566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en-US" sz="32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项目用地涉及基本生态控制线示意图</a:t>
            </a:r>
            <a:endParaRPr lang="zh-CN" altLang="en-US" sz="32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grpSp>
        <p:nvGrpSpPr>
          <p:cNvPr id="11" name="组合 10"/>
          <p:cNvGrpSpPr/>
          <p:nvPr/>
        </p:nvGrpSpPr>
        <p:grpSpPr>
          <a:xfrm>
            <a:off x="6310777" y="5611703"/>
            <a:ext cx="1107996" cy="430887"/>
            <a:chOff x="5955457" y="4739203"/>
            <a:chExt cx="1107996" cy="430887"/>
          </a:xfrm>
        </p:grpSpPr>
        <p:sp>
          <p:nvSpPr>
            <p:cNvPr id="12" name="矩形 11"/>
            <p:cNvSpPr/>
            <p:nvPr/>
          </p:nvSpPr>
          <p:spPr>
            <a:xfrm>
              <a:off x="6064536" y="4739203"/>
              <a:ext cx="889987" cy="430887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algn="ctr"/>
              <a:r>
                <a:rPr lang="zh-CN" altLang="en-US" sz="11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涉及</a:t>
              </a:r>
              <a:r>
                <a:rPr lang="zh-CN" altLang="en-US" sz="1100" b="1" dirty="0" smtClean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生态</a:t>
              </a:r>
              <a:endParaRPr lang="en-US" altLang="zh-CN" sz="11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1100" b="1" dirty="0" smtClean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控制线部分</a:t>
              </a:r>
              <a:endParaRPr lang="zh-CN" altLang="en-US" sz="11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3" name="圆角矩形标注 12"/>
            <p:cNvSpPr/>
            <p:nvPr/>
          </p:nvSpPr>
          <p:spPr>
            <a:xfrm>
              <a:off x="5955457" y="4769981"/>
              <a:ext cx="1107996" cy="369332"/>
            </a:xfrm>
            <a:prstGeom prst="wedgeRoundRectCallout">
              <a:avLst>
                <a:gd name="adj1" fmla="val -68983"/>
                <a:gd name="adj2" fmla="val 170795"/>
                <a:gd name="adj3" fmla="val 16667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/>
            </a:p>
          </p:txBody>
        </p:sp>
      </p:grpSp>
      <p:grpSp>
        <p:nvGrpSpPr>
          <p:cNvPr id="15" name="组合 14"/>
          <p:cNvGrpSpPr/>
          <p:nvPr/>
        </p:nvGrpSpPr>
        <p:grpSpPr>
          <a:xfrm>
            <a:off x="6529070" y="1160780"/>
            <a:ext cx="1655445" cy="383540"/>
            <a:chOff x="6691374" y="6239398"/>
            <a:chExt cx="9274801" cy="369068"/>
          </a:xfrm>
        </p:grpSpPr>
        <p:sp>
          <p:nvSpPr>
            <p:cNvPr id="16" name="矩形 15"/>
            <p:cNvSpPr/>
            <p:nvPr/>
          </p:nvSpPr>
          <p:spPr>
            <a:xfrm>
              <a:off x="6691374" y="6276714"/>
              <a:ext cx="9274801" cy="295132"/>
            </a:xfrm>
            <a:prstGeom prst="rect">
              <a:avLst/>
            </a:prstGeom>
          </p:spPr>
          <p:txBody>
            <a:bodyPr wrap="square">
              <a:spAutoFit/>
            </a:bodyPr>
            <a:p>
              <a:pPr algn="ctr"/>
              <a:r>
                <a:rPr lang="zh-CN" altLang="en-US" sz="14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葵涌环城东路工程</a:t>
              </a:r>
              <a:endParaRPr lang="zh-CN" altLang="en-US" sz="14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17" name="圆角矩形标注 16"/>
            <p:cNvSpPr/>
            <p:nvPr/>
          </p:nvSpPr>
          <p:spPr>
            <a:xfrm>
              <a:off x="6691374" y="6239398"/>
              <a:ext cx="9274801" cy="369068"/>
            </a:xfrm>
            <a:prstGeom prst="wedgeRoundRectCallout">
              <a:avLst>
                <a:gd name="adj1" fmla="val -53835"/>
                <a:gd name="adj2" fmla="val 205629"/>
                <a:gd name="adj3" fmla="val 16667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  <p:sp>
        <p:nvSpPr>
          <p:cNvPr id="18" name="矩形 17"/>
          <p:cNvSpPr/>
          <p:nvPr/>
        </p:nvSpPr>
        <p:spPr>
          <a:xfrm>
            <a:off x="1491615" y="6175375"/>
            <a:ext cx="2407285" cy="7194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zh-CN" altLang="en-US"/>
          </a:p>
        </p:txBody>
      </p:sp>
      <p:grpSp>
        <p:nvGrpSpPr>
          <p:cNvPr id="6" name="组合 5"/>
          <p:cNvGrpSpPr/>
          <p:nvPr/>
        </p:nvGrpSpPr>
        <p:grpSpPr>
          <a:xfrm>
            <a:off x="-35956" y="3685004"/>
            <a:ext cx="1669395" cy="720080"/>
            <a:chOff x="5829438" y="2206144"/>
            <a:chExt cx="1669395" cy="720080"/>
          </a:xfrm>
        </p:grpSpPr>
        <p:sp>
          <p:nvSpPr>
            <p:cNvPr id="8" name="椭圆形标注 7"/>
            <p:cNvSpPr/>
            <p:nvPr/>
          </p:nvSpPr>
          <p:spPr>
            <a:xfrm>
              <a:off x="5829438" y="2206144"/>
              <a:ext cx="1669395" cy="720080"/>
            </a:xfrm>
            <a:prstGeom prst="wedgeEllipseCallout">
              <a:avLst>
                <a:gd name="adj1" fmla="val 82813"/>
                <a:gd name="adj2" fmla="val 27236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  <p:sp>
          <p:nvSpPr>
            <p:cNvPr id="9" name="矩形 8"/>
            <p:cNvSpPr/>
            <p:nvPr/>
          </p:nvSpPr>
          <p:spPr>
            <a:xfrm>
              <a:off x="5853656" y="2396391"/>
              <a:ext cx="1620957" cy="338554"/>
            </a:xfrm>
            <a:prstGeom prst="rect">
              <a:avLst/>
            </a:prstGeom>
          </p:spPr>
          <p:txBody>
            <a:bodyPr wrap="none">
              <a:spAutoFit/>
            </a:bodyPr>
            <a:p>
              <a:pPr algn="ctr"/>
              <a:r>
                <a:rPr lang="zh-CN" altLang="en-US" sz="16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基本生态控制线</a:t>
              </a:r>
              <a:endParaRPr lang="zh-CN" altLang="en-US" sz="16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</p:grpSp>
      <p:grpSp>
        <p:nvGrpSpPr>
          <p:cNvPr id="10" name="组合 9"/>
          <p:cNvGrpSpPr/>
          <p:nvPr/>
        </p:nvGrpSpPr>
        <p:grpSpPr>
          <a:xfrm>
            <a:off x="3818402" y="544403"/>
            <a:ext cx="1107996" cy="430887"/>
            <a:chOff x="5955457" y="4739203"/>
            <a:chExt cx="1107996" cy="430887"/>
          </a:xfrm>
        </p:grpSpPr>
        <p:sp>
          <p:nvSpPr>
            <p:cNvPr id="19" name="矩形 18"/>
            <p:cNvSpPr/>
            <p:nvPr/>
          </p:nvSpPr>
          <p:spPr>
            <a:xfrm>
              <a:off x="6064536" y="4739203"/>
              <a:ext cx="889987" cy="430887"/>
            </a:xfrm>
            <a:prstGeom prst="rect">
              <a:avLst/>
            </a:prstGeom>
          </p:spPr>
          <p:txBody>
            <a:bodyPr wrap="none">
              <a:spAutoFit/>
            </a:bodyPr>
            <a:p>
              <a:pPr algn="ctr"/>
              <a:r>
                <a:rPr lang="zh-CN" altLang="en-US" sz="1100" b="1" dirty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涉及</a:t>
              </a:r>
              <a:r>
                <a:rPr lang="zh-CN" altLang="en-US" sz="1100" b="1" dirty="0" smtClean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生态</a:t>
              </a:r>
              <a:endParaRPr lang="en-US" altLang="zh-CN" sz="1100" b="1" dirty="0" smtClean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  <a:p>
              <a:pPr algn="ctr"/>
              <a:r>
                <a:rPr lang="zh-CN" altLang="en-US" sz="1100" b="1" dirty="0" smtClean="0">
                  <a:solidFill>
                    <a:srgbClr val="C00000"/>
                  </a:solidFill>
                  <a:latin typeface="微软雅黑" panose="020B0503020204020204" pitchFamily="34" charset="-122"/>
                  <a:ea typeface="微软雅黑" panose="020B0503020204020204" pitchFamily="34" charset="-122"/>
                </a:rPr>
                <a:t>控制线部分</a:t>
              </a:r>
              <a:endParaRPr lang="zh-CN" altLang="en-US" sz="1100" b="1" dirty="0">
                <a:solidFill>
                  <a:srgbClr val="C00000"/>
                </a:solidFill>
                <a:latin typeface="微软雅黑" panose="020B0503020204020204" pitchFamily="34" charset="-122"/>
                <a:ea typeface="微软雅黑" panose="020B0503020204020204" pitchFamily="34" charset="-122"/>
              </a:endParaRPr>
            </a:p>
          </p:txBody>
        </p:sp>
        <p:sp>
          <p:nvSpPr>
            <p:cNvPr id="20" name="圆角矩形标注 19"/>
            <p:cNvSpPr/>
            <p:nvPr/>
          </p:nvSpPr>
          <p:spPr>
            <a:xfrm>
              <a:off x="5955457" y="4769981"/>
              <a:ext cx="1107996" cy="369332"/>
            </a:xfrm>
            <a:prstGeom prst="wedgeRoundRectCallout">
              <a:avLst>
                <a:gd name="adj1" fmla="val -70702"/>
                <a:gd name="adj2" fmla="val 108900"/>
                <a:gd name="adj3" fmla="val 16667"/>
              </a:avLst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zh-CN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81</Words>
  <Application>WPS 演示</Application>
  <PresentationFormat>全屏显示(4:3)</PresentationFormat>
  <Paragraphs>18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Calibri</vt:lpstr>
      <vt:lpstr>Arial Unicode MS</vt:lpstr>
      <vt:lpstr>Office 主题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党中怿</dc:creator>
  <cp:lastModifiedBy>党中怿</cp:lastModifiedBy>
  <cp:revision>16</cp:revision>
  <dcterms:created xsi:type="dcterms:W3CDTF">2017-09-21T03:31:00Z</dcterms:created>
  <dcterms:modified xsi:type="dcterms:W3CDTF">2020-08-24T13:46:18Z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2052-11.8.2.8506</vt:lpwstr>
  </property>
</Properties>
</file>