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enyh.DP0\Desktop\20180125大鹏新区排牙山-七娘山节点生态恢复工程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r="6100"/>
          <a:stretch/>
        </p:blipFill>
        <p:spPr bwMode="auto">
          <a:xfrm>
            <a:off x="7696" y="775739"/>
            <a:ext cx="9136304" cy="591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432047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项目位置示意图</a:t>
            </a:r>
          </a:p>
        </p:txBody>
      </p:sp>
      <p:sp>
        <p:nvSpPr>
          <p:cNvPr id="5" name="矩形标注 4"/>
          <p:cNvSpPr/>
          <p:nvPr/>
        </p:nvSpPr>
        <p:spPr>
          <a:xfrm>
            <a:off x="5076056" y="2564904"/>
            <a:ext cx="1224136" cy="413657"/>
          </a:xfrm>
          <a:prstGeom prst="wedgeRectCallout">
            <a:avLst>
              <a:gd name="adj1" fmla="val -50879"/>
              <a:gd name="adj2" fmla="val 152464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项目位置</a:t>
            </a:r>
          </a:p>
        </p:txBody>
      </p:sp>
    </p:spTree>
    <p:extLst>
      <p:ext uri="{BB962C8B-B14F-4D97-AF65-F5344CB8AC3E}">
        <p14:creationId xmlns:p14="http://schemas.microsoft.com/office/powerpoint/2010/main" val="51036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nyh.DP0\Desktop\20180125大鹏新区排牙山-七娘山节点生态恢复工程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7633"/>
          <a:stretch/>
        </p:blipFill>
        <p:spPr bwMode="auto">
          <a:xfrm>
            <a:off x="0" y="764704"/>
            <a:ext cx="9144000" cy="580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995120" cy="634082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项目用地涉及基本生态控制线示意图</a:t>
            </a:r>
            <a:b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2339752" y="2060848"/>
            <a:ext cx="1224136" cy="413657"/>
          </a:xfrm>
          <a:prstGeom prst="wedgeRectCallout">
            <a:avLst>
              <a:gd name="adj1" fmla="val 56474"/>
              <a:gd name="adj2" fmla="val 122199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项目位置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4700075" y="5733256"/>
            <a:ext cx="2592288" cy="413657"/>
          </a:xfrm>
          <a:prstGeom prst="wedgeRectCallout">
            <a:avLst>
              <a:gd name="adj1" fmla="val -705"/>
              <a:gd name="adj2" fmla="val -125805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基本生态控制线范围</a:t>
            </a:r>
          </a:p>
        </p:txBody>
      </p:sp>
    </p:spTree>
    <p:extLst>
      <p:ext uri="{BB962C8B-B14F-4D97-AF65-F5344CB8AC3E}">
        <p14:creationId xmlns:p14="http://schemas.microsoft.com/office/powerpoint/2010/main" val="4066384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</Words>
  <Application>Microsoft Office PowerPoint</Application>
  <PresentationFormat>全屏显示(4:3)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项目位置示意图</vt:lpstr>
      <vt:lpstr>项目用地涉及基本生态控制线示意图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周岐鸣</dc:creator>
  <cp:lastModifiedBy>陈宇鸿</cp:lastModifiedBy>
  <cp:revision>10</cp:revision>
  <dcterms:created xsi:type="dcterms:W3CDTF">2018-02-09T06:45:04Z</dcterms:created>
  <dcterms:modified xsi:type="dcterms:W3CDTF">2018-02-11T03:06:57Z</dcterms:modified>
</cp:coreProperties>
</file>